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</p:sldIdLst>
  <p:sldSz cx="10160000" cy="7620000"/>
  <p:notesSz cx="6858000" cy="9144000"/>
  <p:embeddedFontLst>
    <p:embeddedFont>
      <p:font typeface="Calibri" pitchFamily="34" charset="0"/>
      <p:regular r:id="rId5"/>
      <p:bold r:id="rId6"/>
      <p:italic r:id="rId7"/>
      <p:boldItalic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theme" Target="theme/theme1.xml"/><Relationship Id="rId5" Type="http://schemas.openxmlformats.org/officeDocument/2006/relationships/font" Target="fonts/font1.fntdata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81734-DCCF-4A90-AE3F-26A7BA56B6B4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3DDD2-7BED-4A25-BDC7-195282D67A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81734-DCCF-4A90-AE3F-26A7BA56B6B4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3DDD2-7BED-4A25-BDC7-195282D67A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81734-DCCF-4A90-AE3F-26A7BA56B6B4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3DDD2-7BED-4A25-BDC7-195282D67A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81734-DCCF-4A90-AE3F-26A7BA56B6B4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3DDD2-7BED-4A25-BDC7-195282D67A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81734-DCCF-4A90-AE3F-26A7BA56B6B4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3DDD2-7BED-4A25-BDC7-195282D67A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81734-DCCF-4A90-AE3F-26A7BA56B6B4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3DDD2-7BED-4A25-BDC7-195282D67A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81734-DCCF-4A90-AE3F-26A7BA56B6B4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3DDD2-7BED-4A25-BDC7-195282D67A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81734-DCCF-4A90-AE3F-26A7BA56B6B4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3DDD2-7BED-4A25-BDC7-195282D67A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81734-DCCF-4A90-AE3F-26A7BA56B6B4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3DDD2-7BED-4A25-BDC7-195282D67A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81734-DCCF-4A90-AE3F-26A7BA56B6B4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3DDD2-7BED-4A25-BDC7-195282D67A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81734-DCCF-4A90-AE3F-26A7BA56B6B4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3DDD2-7BED-4A25-BDC7-195282D67A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81734-DCCF-4A90-AE3F-26A7BA56B6B4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63DDD2-7BED-4A25-BDC7-195282D67A0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644915" y="568538"/>
            <a:ext cx="4887141" cy="1105494"/>
            <a:chOff x="1644915" y="568538"/>
            <a:chExt cx="4887141" cy="1105494"/>
          </a:xfrm>
        </p:grpSpPr>
        <p:sp>
          <p:nvSpPr>
            <p:cNvPr id="2" name="Freeform 1"/>
            <p:cNvSpPr/>
            <p:nvPr/>
          </p:nvSpPr>
          <p:spPr>
            <a:xfrm>
              <a:off x="1644915" y="568538"/>
              <a:ext cx="442926" cy="974486"/>
            </a:xfrm>
            <a:custGeom>
              <a:avLst/>
              <a:gdLst/>
              <a:ahLst/>
              <a:cxnLst/>
              <a:rect l="0" t="0" r="0" b="0"/>
              <a:pathLst>
                <a:path w="442926" h="974486">
                  <a:moveTo>
                    <a:pt x="292328" y="0"/>
                  </a:moveTo>
                  <a:lnTo>
                    <a:pt x="248366" y="34898"/>
                  </a:lnTo>
                  <a:lnTo>
                    <a:pt x="208781" y="98212"/>
                  </a:lnTo>
                  <a:lnTo>
                    <a:pt x="190364" y="127366"/>
                  </a:lnTo>
                  <a:lnTo>
                    <a:pt x="157944" y="189603"/>
                  </a:lnTo>
                  <a:lnTo>
                    <a:pt x="131002" y="250573"/>
                  </a:lnTo>
                  <a:lnTo>
                    <a:pt x="114059" y="305603"/>
                  </a:lnTo>
                  <a:lnTo>
                    <a:pt x="99447" y="361533"/>
                  </a:lnTo>
                  <a:lnTo>
                    <a:pt x="84126" y="424877"/>
                  </a:lnTo>
                  <a:lnTo>
                    <a:pt x="62902" y="486783"/>
                  </a:lnTo>
                  <a:lnTo>
                    <a:pt x="50825" y="537686"/>
                  </a:lnTo>
                  <a:lnTo>
                    <a:pt x="39837" y="586694"/>
                  </a:lnTo>
                  <a:lnTo>
                    <a:pt x="25644" y="645175"/>
                  </a:lnTo>
                  <a:lnTo>
                    <a:pt x="12746" y="701787"/>
                  </a:lnTo>
                  <a:lnTo>
                    <a:pt x="5865" y="758030"/>
                  </a:lnTo>
                  <a:lnTo>
                    <a:pt x="0" y="806399"/>
                  </a:lnTo>
                  <a:lnTo>
                    <a:pt x="3607" y="868858"/>
                  </a:lnTo>
                  <a:lnTo>
                    <a:pt x="17924" y="922226"/>
                  </a:lnTo>
                  <a:lnTo>
                    <a:pt x="33501" y="945662"/>
                  </a:lnTo>
                  <a:lnTo>
                    <a:pt x="58361" y="961537"/>
                  </a:lnTo>
                  <a:lnTo>
                    <a:pt x="105241" y="973932"/>
                  </a:lnTo>
                  <a:lnTo>
                    <a:pt x="156177" y="974485"/>
                  </a:lnTo>
                  <a:lnTo>
                    <a:pt x="190872" y="967718"/>
                  </a:lnTo>
                  <a:lnTo>
                    <a:pt x="240950" y="946517"/>
                  </a:lnTo>
                  <a:lnTo>
                    <a:pt x="287379" y="924568"/>
                  </a:lnTo>
                  <a:lnTo>
                    <a:pt x="342341" y="881104"/>
                  </a:lnTo>
                  <a:lnTo>
                    <a:pt x="386955" y="824083"/>
                  </a:lnTo>
                  <a:lnTo>
                    <a:pt x="417951" y="773435"/>
                  </a:lnTo>
                  <a:lnTo>
                    <a:pt x="436394" y="724785"/>
                  </a:lnTo>
                  <a:lnTo>
                    <a:pt x="442925" y="691794"/>
                  </a:lnTo>
                  <a:lnTo>
                    <a:pt x="441928" y="661534"/>
                  </a:lnTo>
                  <a:lnTo>
                    <a:pt x="423612" y="618190"/>
                  </a:lnTo>
                  <a:lnTo>
                    <a:pt x="402539" y="596066"/>
                  </a:lnTo>
                  <a:lnTo>
                    <a:pt x="364367" y="573576"/>
                  </a:lnTo>
                  <a:lnTo>
                    <a:pt x="320302" y="562623"/>
                  </a:lnTo>
                  <a:lnTo>
                    <a:pt x="287213" y="562400"/>
                  </a:lnTo>
                  <a:lnTo>
                    <a:pt x="235701" y="576599"/>
                  </a:lnTo>
                  <a:lnTo>
                    <a:pt x="185732" y="601343"/>
                  </a:lnTo>
                  <a:lnTo>
                    <a:pt x="133102" y="634377"/>
                  </a:lnTo>
                  <a:lnTo>
                    <a:pt x="89171" y="668762"/>
                  </a:lnTo>
                  <a:lnTo>
                    <a:pt x="47567" y="724991"/>
                  </a:lnTo>
                  <a:lnTo>
                    <a:pt x="27174" y="751376"/>
                  </a:lnTo>
                  <a:lnTo>
                    <a:pt x="18587" y="7685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74155" y="1431875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0"/>
                  </a:moveTo>
                  <a:lnTo>
                    <a:pt x="10528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642653" y="600124"/>
              <a:ext cx="31586" cy="779110"/>
            </a:xfrm>
            <a:custGeom>
              <a:avLst/>
              <a:gdLst/>
              <a:ahLst/>
              <a:cxnLst/>
              <a:rect l="0" t="0" r="0" b="0"/>
              <a:pathLst>
                <a:path w="31586" h="779110">
                  <a:moveTo>
                    <a:pt x="31585" y="0"/>
                  </a:moveTo>
                  <a:lnTo>
                    <a:pt x="23252" y="37478"/>
                  </a:lnTo>
                  <a:lnTo>
                    <a:pt x="21707" y="84804"/>
                  </a:lnTo>
                  <a:lnTo>
                    <a:pt x="21249" y="141330"/>
                  </a:lnTo>
                  <a:lnTo>
                    <a:pt x="21095" y="202352"/>
                  </a:lnTo>
                  <a:lnTo>
                    <a:pt x="21064" y="259466"/>
                  </a:lnTo>
                  <a:lnTo>
                    <a:pt x="21058" y="318928"/>
                  </a:lnTo>
                  <a:lnTo>
                    <a:pt x="21057" y="381063"/>
                  </a:lnTo>
                  <a:lnTo>
                    <a:pt x="21057" y="429802"/>
                  </a:lnTo>
                  <a:lnTo>
                    <a:pt x="21056" y="490268"/>
                  </a:lnTo>
                  <a:lnTo>
                    <a:pt x="21056" y="547272"/>
                  </a:lnTo>
                  <a:lnTo>
                    <a:pt x="21056" y="595773"/>
                  </a:lnTo>
                  <a:lnTo>
                    <a:pt x="15467" y="658276"/>
                  </a:lnTo>
                  <a:lnTo>
                    <a:pt x="4268" y="720059"/>
                  </a:lnTo>
                  <a:lnTo>
                    <a:pt x="0" y="7791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980723" y="708376"/>
              <a:ext cx="733278" cy="668762"/>
            </a:xfrm>
            <a:custGeom>
              <a:avLst/>
              <a:gdLst/>
              <a:ahLst/>
              <a:cxnLst/>
              <a:rect l="0" t="0" r="0" b="0"/>
              <a:pathLst>
                <a:path w="733278" h="668762">
                  <a:moveTo>
                    <a:pt x="377867" y="28618"/>
                  </a:moveTo>
                  <a:lnTo>
                    <a:pt x="361100" y="17440"/>
                  </a:lnTo>
                  <a:lnTo>
                    <a:pt x="299946" y="9513"/>
                  </a:lnTo>
                  <a:lnTo>
                    <a:pt x="236567" y="11066"/>
                  </a:lnTo>
                  <a:lnTo>
                    <a:pt x="200690" y="22248"/>
                  </a:lnTo>
                  <a:lnTo>
                    <a:pt x="144204" y="60569"/>
                  </a:lnTo>
                  <a:lnTo>
                    <a:pt x="101735" y="96517"/>
                  </a:lnTo>
                  <a:lnTo>
                    <a:pt x="52535" y="156545"/>
                  </a:lnTo>
                  <a:lnTo>
                    <a:pt x="22391" y="216722"/>
                  </a:lnTo>
                  <a:lnTo>
                    <a:pt x="4706" y="268373"/>
                  </a:lnTo>
                  <a:lnTo>
                    <a:pt x="0" y="323635"/>
                  </a:lnTo>
                  <a:lnTo>
                    <a:pt x="2304" y="374954"/>
                  </a:lnTo>
                  <a:lnTo>
                    <a:pt x="10396" y="429544"/>
                  </a:lnTo>
                  <a:lnTo>
                    <a:pt x="27052" y="490597"/>
                  </a:lnTo>
                  <a:lnTo>
                    <a:pt x="50072" y="544347"/>
                  </a:lnTo>
                  <a:lnTo>
                    <a:pt x="104208" y="607405"/>
                  </a:lnTo>
                  <a:lnTo>
                    <a:pt x="119371" y="620429"/>
                  </a:lnTo>
                  <a:lnTo>
                    <a:pt x="178240" y="645868"/>
                  </a:lnTo>
                  <a:lnTo>
                    <a:pt x="230523" y="663782"/>
                  </a:lnTo>
                  <a:lnTo>
                    <a:pt x="284426" y="668761"/>
                  </a:lnTo>
                  <a:lnTo>
                    <a:pt x="347062" y="662037"/>
                  </a:lnTo>
                  <a:lnTo>
                    <a:pt x="405654" y="652776"/>
                  </a:lnTo>
                  <a:lnTo>
                    <a:pt x="459265" y="639166"/>
                  </a:lnTo>
                  <a:lnTo>
                    <a:pt x="521601" y="613304"/>
                  </a:lnTo>
                  <a:lnTo>
                    <a:pt x="580880" y="572468"/>
                  </a:lnTo>
                  <a:lnTo>
                    <a:pt x="632935" y="529296"/>
                  </a:lnTo>
                  <a:lnTo>
                    <a:pt x="674906" y="470403"/>
                  </a:lnTo>
                  <a:lnTo>
                    <a:pt x="700322" y="407608"/>
                  </a:lnTo>
                  <a:lnTo>
                    <a:pt x="718234" y="354997"/>
                  </a:lnTo>
                  <a:lnTo>
                    <a:pt x="731146" y="302142"/>
                  </a:lnTo>
                  <a:lnTo>
                    <a:pt x="733277" y="250042"/>
                  </a:lnTo>
                  <a:lnTo>
                    <a:pt x="720999" y="187975"/>
                  </a:lnTo>
                  <a:lnTo>
                    <a:pt x="706432" y="145884"/>
                  </a:lnTo>
                  <a:lnTo>
                    <a:pt x="654929" y="84964"/>
                  </a:lnTo>
                  <a:lnTo>
                    <a:pt x="607398" y="42673"/>
                  </a:lnTo>
                  <a:lnTo>
                    <a:pt x="552495" y="15754"/>
                  </a:lnTo>
                  <a:lnTo>
                    <a:pt x="513057" y="3100"/>
                  </a:lnTo>
                  <a:lnTo>
                    <a:pt x="461987" y="0"/>
                  </a:lnTo>
                  <a:lnTo>
                    <a:pt x="408392" y="8841"/>
                  </a:lnTo>
                  <a:lnTo>
                    <a:pt x="367339" y="180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127171" y="1000207"/>
              <a:ext cx="168456" cy="10529"/>
            </a:xfrm>
            <a:custGeom>
              <a:avLst/>
              <a:gdLst/>
              <a:ahLst/>
              <a:cxnLst/>
              <a:rect l="0" t="0" r="0" b="0"/>
              <a:pathLst>
                <a:path w="168456" h="10529">
                  <a:moveTo>
                    <a:pt x="168455" y="0"/>
                  </a:moveTo>
                  <a:lnTo>
                    <a:pt x="111192" y="3119"/>
                  </a:lnTo>
                  <a:lnTo>
                    <a:pt x="50299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552896" y="652766"/>
              <a:ext cx="657779" cy="742220"/>
            </a:xfrm>
            <a:custGeom>
              <a:avLst/>
              <a:gdLst/>
              <a:ahLst/>
              <a:cxnLst/>
              <a:rect l="0" t="0" r="0" b="0"/>
              <a:pathLst>
                <a:path w="657779" h="742220">
                  <a:moveTo>
                    <a:pt x="58586" y="0"/>
                  </a:moveTo>
                  <a:lnTo>
                    <a:pt x="31074" y="53875"/>
                  </a:lnTo>
                  <a:lnTo>
                    <a:pt x="16583" y="107478"/>
                  </a:lnTo>
                  <a:lnTo>
                    <a:pt x="9096" y="162867"/>
                  </a:lnTo>
                  <a:lnTo>
                    <a:pt x="6566" y="223504"/>
                  </a:lnTo>
                  <a:lnTo>
                    <a:pt x="0" y="284052"/>
                  </a:lnTo>
                  <a:lnTo>
                    <a:pt x="3663" y="344517"/>
                  </a:lnTo>
                  <a:lnTo>
                    <a:pt x="5268" y="393628"/>
                  </a:lnTo>
                  <a:lnTo>
                    <a:pt x="8929" y="452144"/>
                  </a:lnTo>
                  <a:lnTo>
                    <a:pt x="23884" y="515603"/>
                  </a:lnTo>
                  <a:lnTo>
                    <a:pt x="40726" y="566055"/>
                  </a:lnTo>
                  <a:lnTo>
                    <a:pt x="71590" y="628373"/>
                  </a:lnTo>
                  <a:lnTo>
                    <a:pt x="115280" y="674771"/>
                  </a:lnTo>
                  <a:lnTo>
                    <a:pt x="176586" y="716125"/>
                  </a:lnTo>
                  <a:lnTo>
                    <a:pt x="210466" y="733569"/>
                  </a:lnTo>
                  <a:lnTo>
                    <a:pt x="260085" y="742219"/>
                  </a:lnTo>
                  <a:lnTo>
                    <a:pt x="312597" y="738374"/>
                  </a:lnTo>
                  <a:lnTo>
                    <a:pt x="362095" y="731678"/>
                  </a:lnTo>
                  <a:lnTo>
                    <a:pt x="404497" y="710685"/>
                  </a:lnTo>
                  <a:lnTo>
                    <a:pt x="459613" y="662926"/>
                  </a:lnTo>
                  <a:lnTo>
                    <a:pt x="520752" y="608373"/>
                  </a:lnTo>
                  <a:lnTo>
                    <a:pt x="552517" y="556867"/>
                  </a:lnTo>
                  <a:lnTo>
                    <a:pt x="581322" y="501633"/>
                  </a:lnTo>
                  <a:lnTo>
                    <a:pt x="608372" y="445662"/>
                  </a:lnTo>
                  <a:lnTo>
                    <a:pt x="626193" y="386426"/>
                  </a:lnTo>
                  <a:lnTo>
                    <a:pt x="637377" y="335985"/>
                  </a:lnTo>
                  <a:lnTo>
                    <a:pt x="648100" y="283995"/>
                  </a:lnTo>
                  <a:lnTo>
                    <a:pt x="655566" y="234665"/>
                  </a:lnTo>
                  <a:lnTo>
                    <a:pt x="657778" y="187294"/>
                  </a:lnTo>
                  <a:lnTo>
                    <a:pt x="652937" y="124474"/>
                  </a:lnTo>
                  <a:lnTo>
                    <a:pt x="644001" y="70027"/>
                  </a:lnTo>
                  <a:lnTo>
                    <a:pt x="621823" y="11648"/>
                  </a:lnTo>
                  <a:lnTo>
                    <a:pt x="61659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251753" y="963032"/>
              <a:ext cx="314825" cy="391064"/>
            </a:xfrm>
            <a:custGeom>
              <a:avLst/>
              <a:gdLst/>
              <a:ahLst/>
              <a:cxnLst/>
              <a:rect l="0" t="0" r="0" b="0"/>
              <a:pathLst>
                <a:path w="314825" h="391064">
                  <a:moveTo>
                    <a:pt x="233594" y="5589"/>
                  </a:moveTo>
                  <a:lnTo>
                    <a:pt x="216827" y="0"/>
                  </a:lnTo>
                  <a:lnTo>
                    <a:pt x="184043" y="2113"/>
                  </a:lnTo>
                  <a:lnTo>
                    <a:pt x="131043" y="21714"/>
                  </a:lnTo>
                  <a:lnTo>
                    <a:pt x="78633" y="44996"/>
                  </a:lnTo>
                  <a:lnTo>
                    <a:pt x="57098" y="55859"/>
                  </a:lnTo>
                  <a:lnTo>
                    <a:pt x="16795" y="95830"/>
                  </a:lnTo>
                  <a:lnTo>
                    <a:pt x="772" y="123185"/>
                  </a:lnTo>
                  <a:lnTo>
                    <a:pt x="0" y="133119"/>
                  </a:lnTo>
                  <a:lnTo>
                    <a:pt x="5383" y="153516"/>
                  </a:lnTo>
                  <a:lnTo>
                    <a:pt x="18693" y="171160"/>
                  </a:lnTo>
                  <a:lnTo>
                    <a:pt x="27156" y="179141"/>
                  </a:lnTo>
                  <a:lnTo>
                    <a:pt x="37477" y="183292"/>
                  </a:lnTo>
                  <a:lnTo>
                    <a:pt x="90783" y="184667"/>
                  </a:lnTo>
                  <a:lnTo>
                    <a:pt x="140197" y="187721"/>
                  </a:lnTo>
                  <a:lnTo>
                    <a:pt x="188763" y="199154"/>
                  </a:lnTo>
                  <a:lnTo>
                    <a:pt x="247096" y="223979"/>
                  </a:lnTo>
                  <a:lnTo>
                    <a:pt x="283998" y="244472"/>
                  </a:lnTo>
                  <a:lnTo>
                    <a:pt x="311570" y="276541"/>
                  </a:lnTo>
                  <a:lnTo>
                    <a:pt x="314824" y="289169"/>
                  </a:lnTo>
                  <a:lnTo>
                    <a:pt x="312200" y="315678"/>
                  </a:lnTo>
                  <a:lnTo>
                    <a:pt x="296996" y="336819"/>
                  </a:lnTo>
                  <a:lnTo>
                    <a:pt x="274641" y="352844"/>
                  </a:lnTo>
                  <a:lnTo>
                    <a:pt x="214014" y="376647"/>
                  </a:lnTo>
                  <a:lnTo>
                    <a:pt x="162310" y="390277"/>
                  </a:lnTo>
                  <a:lnTo>
                    <a:pt x="103916" y="391063"/>
                  </a:lnTo>
                  <a:lnTo>
                    <a:pt x="54610" y="3846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707096" y="1158134"/>
              <a:ext cx="9879" cy="210571"/>
            </a:xfrm>
            <a:custGeom>
              <a:avLst/>
              <a:gdLst/>
              <a:ahLst/>
              <a:cxnLst/>
              <a:rect l="0" t="0" r="0" b="0"/>
              <a:pathLst>
                <a:path w="9879" h="210571">
                  <a:moveTo>
                    <a:pt x="9878" y="0"/>
                  </a:moveTo>
                  <a:lnTo>
                    <a:pt x="1545" y="48931"/>
                  </a:lnTo>
                  <a:lnTo>
                    <a:pt x="0" y="96776"/>
                  </a:lnTo>
                  <a:lnTo>
                    <a:pt x="5068" y="159756"/>
                  </a:lnTo>
                  <a:lnTo>
                    <a:pt x="9878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695917" y="9896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827230" y="1124108"/>
              <a:ext cx="275122" cy="255126"/>
            </a:xfrm>
            <a:custGeom>
              <a:avLst/>
              <a:gdLst/>
              <a:ahLst/>
              <a:cxnLst/>
              <a:rect l="0" t="0" r="0" b="0"/>
              <a:pathLst>
                <a:path w="275122" h="255126">
                  <a:moveTo>
                    <a:pt x="16086" y="76140"/>
                  </a:moveTo>
                  <a:lnTo>
                    <a:pt x="34044" y="138421"/>
                  </a:lnTo>
                  <a:lnTo>
                    <a:pt x="51235" y="200747"/>
                  </a:lnTo>
                  <a:lnTo>
                    <a:pt x="56136" y="239143"/>
                  </a:lnTo>
                  <a:lnTo>
                    <a:pt x="54485" y="245640"/>
                  </a:lnTo>
                  <a:lnTo>
                    <a:pt x="51044" y="247632"/>
                  </a:lnTo>
                  <a:lnTo>
                    <a:pt x="46410" y="246620"/>
                  </a:lnTo>
                  <a:lnTo>
                    <a:pt x="35023" y="236137"/>
                  </a:lnTo>
                  <a:lnTo>
                    <a:pt x="23332" y="218610"/>
                  </a:lnTo>
                  <a:lnTo>
                    <a:pt x="11344" y="182434"/>
                  </a:lnTo>
                  <a:lnTo>
                    <a:pt x="3581" y="128289"/>
                  </a:lnTo>
                  <a:lnTo>
                    <a:pt x="0" y="100487"/>
                  </a:lnTo>
                  <a:lnTo>
                    <a:pt x="7232" y="47631"/>
                  </a:lnTo>
                  <a:lnTo>
                    <a:pt x="10183" y="36077"/>
                  </a:lnTo>
                  <a:lnTo>
                    <a:pt x="15660" y="27205"/>
                  </a:lnTo>
                  <a:lnTo>
                    <a:pt x="31105" y="14227"/>
                  </a:lnTo>
                  <a:lnTo>
                    <a:pt x="65120" y="344"/>
                  </a:lnTo>
                  <a:lnTo>
                    <a:pt x="104834" y="0"/>
                  </a:lnTo>
                  <a:lnTo>
                    <a:pt x="151769" y="11534"/>
                  </a:lnTo>
                  <a:lnTo>
                    <a:pt x="191716" y="35129"/>
                  </a:lnTo>
                  <a:lnTo>
                    <a:pt x="236890" y="79357"/>
                  </a:lnTo>
                  <a:lnTo>
                    <a:pt x="265202" y="124479"/>
                  </a:lnTo>
                  <a:lnTo>
                    <a:pt x="275121" y="164682"/>
                  </a:lnTo>
                  <a:lnTo>
                    <a:pt x="270068" y="217849"/>
                  </a:lnTo>
                  <a:lnTo>
                    <a:pt x="258241" y="2551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053886" y="1192868"/>
              <a:ext cx="478170" cy="481164"/>
            </a:xfrm>
            <a:custGeom>
              <a:avLst/>
              <a:gdLst/>
              <a:ahLst/>
              <a:cxnLst/>
              <a:rect l="0" t="0" r="0" b="0"/>
              <a:pathLst>
                <a:path w="478170" h="481164">
                  <a:moveTo>
                    <a:pt x="357969" y="144251"/>
                  </a:moveTo>
                  <a:lnTo>
                    <a:pt x="374737" y="133072"/>
                  </a:lnTo>
                  <a:lnTo>
                    <a:pt x="379676" y="125100"/>
                  </a:lnTo>
                  <a:lnTo>
                    <a:pt x="385164" y="103764"/>
                  </a:lnTo>
                  <a:lnTo>
                    <a:pt x="382664" y="59855"/>
                  </a:lnTo>
                  <a:lnTo>
                    <a:pt x="371283" y="36162"/>
                  </a:lnTo>
                  <a:lnTo>
                    <a:pt x="363336" y="26568"/>
                  </a:lnTo>
                  <a:lnTo>
                    <a:pt x="342026" y="12789"/>
                  </a:lnTo>
                  <a:lnTo>
                    <a:pt x="315788" y="3935"/>
                  </a:lnTo>
                  <a:lnTo>
                    <a:pt x="284629" y="0"/>
                  </a:lnTo>
                  <a:lnTo>
                    <a:pt x="239793" y="8963"/>
                  </a:lnTo>
                  <a:lnTo>
                    <a:pt x="202461" y="32026"/>
                  </a:lnTo>
                  <a:lnTo>
                    <a:pt x="186298" y="51089"/>
                  </a:lnTo>
                  <a:lnTo>
                    <a:pt x="166391" y="91923"/>
                  </a:lnTo>
                  <a:lnTo>
                    <a:pt x="160435" y="128876"/>
                  </a:lnTo>
                  <a:lnTo>
                    <a:pt x="164260" y="169461"/>
                  </a:lnTo>
                  <a:lnTo>
                    <a:pt x="172830" y="190940"/>
                  </a:lnTo>
                  <a:lnTo>
                    <a:pt x="178390" y="199944"/>
                  </a:lnTo>
                  <a:lnTo>
                    <a:pt x="193929" y="213067"/>
                  </a:lnTo>
                  <a:lnTo>
                    <a:pt x="202985" y="218204"/>
                  </a:lnTo>
                  <a:lnTo>
                    <a:pt x="228646" y="220793"/>
                  </a:lnTo>
                  <a:lnTo>
                    <a:pt x="281601" y="212923"/>
                  </a:lnTo>
                  <a:lnTo>
                    <a:pt x="309475" y="197873"/>
                  </a:lnTo>
                  <a:lnTo>
                    <a:pt x="368385" y="144152"/>
                  </a:lnTo>
                  <a:lnTo>
                    <a:pt x="375442" y="137166"/>
                  </a:lnTo>
                  <a:lnTo>
                    <a:pt x="382485" y="136018"/>
                  </a:lnTo>
                  <a:lnTo>
                    <a:pt x="389521" y="138762"/>
                  </a:lnTo>
                  <a:lnTo>
                    <a:pt x="396551" y="144101"/>
                  </a:lnTo>
                  <a:lnTo>
                    <a:pt x="407482" y="162512"/>
                  </a:lnTo>
                  <a:lnTo>
                    <a:pt x="427747" y="224818"/>
                  </a:lnTo>
                  <a:lnTo>
                    <a:pt x="451241" y="286228"/>
                  </a:lnTo>
                  <a:lnTo>
                    <a:pt x="469287" y="341098"/>
                  </a:lnTo>
                  <a:lnTo>
                    <a:pt x="478169" y="382990"/>
                  </a:lnTo>
                  <a:lnTo>
                    <a:pt x="476512" y="411014"/>
                  </a:lnTo>
                  <a:lnTo>
                    <a:pt x="465637" y="432828"/>
                  </a:lnTo>
                  <a:lnTo>
                    <a:pt x="457824" y="441921"/>
                  </a:lnTo>
                  <a:lnTo>
                    <a:pt x="436664" y="452023"/>
                  </a:lnTo>
                  <a:lnTo>
                    <a:pt x="379363" y="458509"/>
                  </a:lnTo>
                  <a:lnTo>
                    <a:pt x="323363" y="459633"/>
                  </a:lnTo>
                  <a:lnTo>
                    <a:pt x="262095" y="453946"/>
                  </a:lnTo>
                  <a:lnTo>
                    <a:pt x="200230" y="457761"/>
                  </a:lnTo>
                  <a:lnTo>
                    <a:pt x="158011" y="459063"/>
                  </a:lnTo>
                  <a:lnTo>
                    <a:pt x="112731" y="462762"/>
                  </a:lnTo>
                  <a:lnTo>
                    <a:pt x="50559" y="471421"/>
                  </a:lnTo>
                  <a:lnTo>
                    <a:pt x="0" y="4811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768580" y="1940387"/>
            <a:ext cx="6986553" cy="1081292"/>
            <a:chOff x="768580" y="1940387"/>
            <a:chExt cx="6986553" cy="1081292"/>
          </a:xfrm>
        </p:grpSpPr>
        <p:sp>
          <p:nvSpPr>
            <p:cNvPr id="14" name="Freeform 13"/>
            <p:cNvSpPr/>
            <p:nvPr/>
          </p:nvSpPr>
          <p:spPr>
            <a:xfrm>
              <a:off x="1034373" y="2000414"/>
              <a:ext cx="29006" cy="505369"/>
            </a:xfrm>
            <a:custGeom>
              <a:avLst/>
              <a:gdLst/>
              <a:ahLst/>
              <a:cxnLst/>
              <a:rect l="0" t="0" r="0" b="0"/>
              <a:pathLst>
                <a:path w="29006" h="505369">
                  <a:moveTo>
                    <a:pt x="29005" y="0"/>
                  </a:moveTo>
                  <a:lnTo>
                    <a:pt x="17826" y="11178"/>
                  </a:lnTo>
                  <a:lnTo>
                    <a:pt x="12338" y="32264"/>
                  </a:lnTo>
                  <a:lnTo>
                    <a:pt x="6129" y="80140"/>
                  </a:lnTo>
                  <a:lnTo>
                    <a:pt x="0" y="141898"/>
                  </a:lnTo>
                  <a:lnTo>
                    <a:pt x="1303" y="202701"/>
                  </a:lnTo>
                  <a:lnTo>
                    <a:pt x="9099" y="259711"/>
                  </a:lnTo>
                  <a:lnTo>
                    <a:pt x="14308" y="304940"/>
                  </a:lnTo>
                  <a:lnTo>
                    <a:pt x="16624" y="352338"/>
                  </a:lnTo>
                  <a:lnTo>
                    <a:pt x="17927" y="413882"/>
                  </a:lnTo>
                  <a:lnTo>
                    <a:pt x="18368" y="475165"/>
                  </a:lnTo>
                  <a:lnTo>
                    <a:pt x="18476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68580" y="1940387"/>
              <a:ext cx="569686" cy="344297"/>
            </a:xfrm>
            <a:custGeom>
              <a:avLst/>
              <a:gdLst/>
              <a:ahLst/>
              <a:cxnLst/>
              <a:rect l="0" t="0" r="0" b="0"/>
              <a:pathLst>
                <a:path w="569686" h="344297">
                  <a:moveTo>
                    <a:pt x="0" y="144255"/>
                  </a:moveTo>
                  <a:lnTo>
                    <a:pt x="5589" y="121898"/>
                  </a:lnTo>
                  <a:lnTo>
                    <a:pt x="17692" y="104683"/>
                  </a:lnTo>
                  <a:lnTo>
                    <a:pt x="65284" y="67381"/>
                  </a:lnTo>
                  <a:lnTo>
                    <a:pt x="125003" y="37584"/>
                  </a:lnTo>
                  <a:lnTo>
                    <a:pt x="182663" y="21842"/>
                  </a:lnTo>
                  <a:lnTo>
                    <a:pt x="239632" y="7467"/>
                  </a:lnTo>
                  <a:lnTo>
                    <a:pt x="297170" y="0"/>
                  </a:lnTo>
                  <a:lnTo>
                    <a:pt x="358672" y="907"/>
                  </a:lnTo>
                  <a:lnTo>
                    <a:pt x="418228" y="11705"/>
                  </a:lnTo>
                  <a:lnTo>
                    <a:pt x="463561" y="29722"/>
                  </a:lnTo>
                  <a:lnTo>
                    <a:pt x="522317" y="77650"/>
                  </a:lnTo>
                  <a:lnTo>
                    <a:pt x="550873" y="108005"/>
                  </a:lnTo>
                  <a:lnTo>
                    <a:pt x="564977" y="130874"/>
                  </a:lnTo>
                  <a:lnTo>
                    <a:pt x="569685" y="156635"/>
                  </a:lnTo>
                  <a:lnTo>
                    <a:pt x="563176" y="205712"/>
                  </a:lnTo>
                  <a:lnTo>
                    <a:pt x="548362" y="232915"/>
                  </a:lnTo>
                  <a:lnTo>
                    <a:pt x="529155" y="255792"/>
                  </a:lnTo>
                  <a:lnTo>
                    <a:pt x="469622" y="298606"/>
                  </a:lnTo>
                  <a:lnTo>
                    <a:pt x="414035" y="319500"/>
                  </a:lnTo>
                  <a:lnTo>
                    <a:pt x="352969" y="338705"/>
                  </a:lnTo>
                  <a:lnTo>
                    <a:pt x="315855" y="3442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332453" y="2221513"/>
              <a:ext cx="88895" cy="254843"/>
            </a:xfrm>
            <a:custGeom>
              <a:avLst/>
              <a:gdLst/>
              <a:ahLst/>
              <a:cxnLst/>
              <a:rect l="0" t="0" r="0" b="0"/>
              <a:pathLst>
                <a:path w="88895" h="254843">
                  <a:moveTo>
                    <a:pt x="4666" y="136870"/>
                  </a:moveTo>
                  <a:lnTo>
                    <a:pt x="22624" y="197980"/>
                  </a:lnTo>
                  <a:lnTo>
                    <a:pt x="39815" y="252412"/>
                  </a:lnTo>
                  <a:lnTo>
                    <a:pt x="39797" y="254842"/>
                  </a:lnTo>
                  <a:lnTo>
                    <a:pt x="29763" y="237075"/>
                  </a:lnTo>
                  <a:lnTo>
                    <a:pt x="8222" y="177368"/>
                  </a:lnTo>
                  <a:lnTo>
                    <a:pt x="0" y="138861"/>
                  </a:lnTo>
                  <a:lnTo>
                    <a:pt x="6517" y="83928"/>
                  </a:lnTo>
                  <a:lnTo>
                    <a:pt x="9409" y="69989"/>
                  </a:lnTo>
                  <a:lnTo>
                    <a:pt x="21982" y="48264"/>
                  </a:lnTo>
                  <a:lnTo>
                    <a:pt x="58649" y="15252"/>
                  </a:lnTo>
                  <a:lnTo>
                    <a:pt x="8889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502212" y="2253098"/>
              <a:ext cx="209837" cy="192608"/>
            </a:xfrm>
            <a:custGeom>
              <a:avLst/>
              <a:gdLst/>
              <a:ahLst/>
              <a:cxnLst/>
              <a:rect l="0" t="0" r="0" b="0"/>
              <a:pathLst>
                <a:path w="209837" h="192608">
                  <a:moveTo>
                    <a:pt x="98119" y="0"/>
                  </a:moveTo>
                  <a:lnTo>
                    <a:pt x="59746" y="29309"/>
                  </a:lnTo>
                  <a:lnTo>
                    <a:pt x="17421" y="84952"/>
                  </a:lnTo>
                  <a:lnTo>
                    <a:pt x="1939" y="116028"/>
                  </a:lnTo>
                  <a:lnTo>
                    <a:pt x="0" y="136966"/>
                  </a:lnTo>
                  <a:lnTo>
                    <a:pt x="4208" y="156800"/>
                  </a:lnTo>
                  <a:lnTo>
                    <a:pt x="13877" y="173414"/>
                  </a:lnTo>
                  <a:lnTo>
                    <a:pt x="29093" y="185477"/>
                  </a:lnTo>
                  <a:lnTo>
                    <a:pt x="38063" y="190332"/>
                  </a:lnTo>
                  <a:lnTo>
                    <a:pt x="60509" y="192607"/>
                  </a:lnTo>
                  <a:lnTo>
                    <a:pt x="113047" y="184535"/>
                  </a:lnTo>
                  <a:lnTo>
                    <a:pt x="158909" y="170506"/>
                  </a:lnTo>
                  <a:lnTo>
                    <a:pt x="184111" y="151776"/>
                  </a:lnTo>
                  <a:lnTo>
                    <a:pt x="199119" y="134136"/>
                  </a:lnTo>
                  <a:lnTo>
                    <a:pt x="207349" y="111479"/>
                  </a:lnTo>
                  <a:lnTo>
                    <a:pt x="209836" y="86981"/>
                  </a:lnTo>
                  <a:lnTo>
                    <a:pt x="207043" y="64395"/>
                  </a:lnTo>
                  <a:lnTo>
                    <a:pt x="198782" y="45777"/>
                  </a:lnTo>
                  <a:lnTo>
                    <a:pt x="193304" y="37537"/>
                  </a:lnTo>
                  <a:lnTo>
                    <a:pt x="174739" y="25262"/>
                  </a:lnTo>
                  <a:lnTo>
                    <a:pt x="141098" y="14894"/>
                  </a:lnTo>
                  <a:lnTo>
                    <a:pt x="108648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794718" y="2198502"/>
              <a:ext cx="175328" cy="372377"/>
            </a:xfrm>
            <a:custGeom>
              <a:avLst/>
              <a:gdLst/>
              <a:ahLst/>
              <a:cxnLst/>
              <a:rect l="0" t="0" r="0" b="0"/>
              <a:pathLst>
                <a:path w="175328" h="372377">
                  <a:moveTo>
                    <a:pt x="5655" y="138824"/>
                  </a:moveTo>
                  <a:lnTo>
                    <a:pt x="17108" y="192969"/>
                  </a:lnTo>
                  <a:lnTo>
                    <a:pt x="33852" y="255788"/>
                  </a:lnTo>
                  <a:lnTo>
                    <a:pt x="47793" y="316303"/>
                  </a:lnTo>
                  <a:lnTo>
                    <a:pt x="61811" y="368074"/>
                  </a:lnTo>
                  <a:lnTo>
                    <a:pt x="61810" y="372376"/>
                  </a:lnTo>
                  <a:lnTo>
                    <a:pt x="59469" y="371734"/>
                  </a:lnTo>
                  <a:lnTo>
                    <a:pt x="55569" y="367797"/>
                  </a:lnTo>
                  <a:lnTo>
                    <a:pt x="40904" y="326686"/>
                  </a:lnTo>
                  <a:lnTo>
                    <a:pt x="26742" y="269693"/>
                  </a:lnTo>
                  <a:lnTo>
                    <a:pt x="12680" y="212768"/>
                  </a:lnTo>
                  <a:lnTo>
                    <a:pt x="7736" y="162423"/>
                  </a:lnTo>
                  <a:lnTo>
                    <a:pt x="0" y="100245"/>
                  </a:lnTo>
                  <a:lnTo>
                    <a:pt x="5799" y="52394"/>
                  </a:lnTo>
                  <a:lnTo>
                    <a:pt x="15857" y="26711"/>
                  </a:lnTo>
                  <a:lnTo>
                    <a:pt x="31246" y="9838"/>
                  </a:lnTo>
                  <a:lnTo>
                    <a:pt x="40263" y="3700"/>
                  </a:lnTo>
                  <a:lnTo>
                    <a:pt x="62760" y="0"/>
                  </a:lnTo>
                  <a:lnTo>
                    <a:pt x="109742" y="7157"/>
                  </a:lnTo>
                  <a:lnTo>
                    <a:pt x="136581" y="22083"/>
                  </a:lnTo>
                  <a:lnTo>
                    <a:pt x="159351" y="46912"/>
                  </a:lnTo>
                  <a:lnTo>
                    <a:pt x="175327" y="76496"/>
                  </a:lnTo>
                  <a:lnTo>
                    <a:pt x="174261" y="100204"/>
                  </a:lnTo>
                  <a:lnTo>
                    <a:pt x="165989" y="123999"/>
                  </a:lnTo>
                  <a:lnTo>
                    <a:pt x="154513" y="142374"/>
                  </a:lnTo>
                  <a:lnTo>
                    <a:pt x="145838" y="148209"/>
                  </a:lnTo>
                  <a:lnTo>
                    <a:pt x="90550" y="163933"/>
                  </a:lnTo>
                  <a:lnTo>
                    <a:pt x="47769" y="1704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081472" y="2221513"/>
              <a:ext cx="209735" cy="190169"/>
            </a:xfrm>
            <a:custGeom>
              <a:avLst/>
              <a:gdLst/>
              <a:ahLst/>
              <a:cxnLst/>
              <a:rect l="0" t="0" r="0" b="0"/>
              <a:pathLst>
                <a:path w="209735" h="190169">
                  <a:moveTo>
                    <a:pt x="108455" y="10528"/>
                  </a:moveTo>
                  <a:lnTo>
                    <a:pt x="91688" y="4939"/>
                  </a:lnTo>
                  <a:lnTo>
                    <a:pt x="84409" y="5632"/>
                  </a:lnTo>
                  <a:lnTo>
                    <a:pt x="43273" y="29742"/>
                  </a:lnTo>
                  <a:lnTo>
                    <a:pt x="18692" y="55215"/>
                  </a:lnTo>
                  <a:lnTo>
                    <a:pt x="2180" y="90579"/>
                  </a:lnTo>
                  <a:lnTo>
                    <a:pt x="0" y="117076"/>
                  </a:lnTo>
                  <a:lnTo>
                    <a:pt x="1057" y="130693"/>
                  </a:lnTo>
                  <a:lnTo>
                    <a:pt x="11589" y="152062"/>
                  </a:lnTo>
                  <a:lnTo>
                    <a:pt x="29139" y="169358"/>
                  </a:lnTo>
                  <a:lnTo>
                    <a:pt x="52536" y="184844"/>
                  </a:lnTo>
                  <a:lnTo>
                    <a:pt x="75414" y="190168"/>
                  </a:lnTo>
                  <a:lnTo>
                    <a:pt x="98449" y="187464"/>
                  </a:lnTo>
                  <a:lnTo>
                    <a:pt x="135386" y="172788"/>
                  </a:lnTo>
                  <a:lnTo>
                    <a:pt x="192205" y="126184"/>
                  </a:lnTo>
                  <a:lnTo>
                    <a:pt x="199383" y="119218"/>
                  </a:lnTo>
                  <a:lnTo>
                    <a:pt x="207359" y="98999"/>
                  </a:lnTo>
                  <a:lnTo>
                    <a:pt x="209734" y="75585"/>
                  </a:lnTo>
                  <a:lnTo>
                    <a:pt x="206890" y="53480"/>
                  </a:lnTo>
                  <a:lnTo>
                    <a:pt x="195488" y="35077"/>
                  </a:lnTo>
                  <a:lnTo>
                    <a:pt x="178722" y="20269"/>
                  </a:lnTo>
                  <a:lnTo>
                    <a:pt x="145602" y="4350"/>
                  </a:lnTo>
                  <a:lnTo>
                    <a:pt x="12951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358383" y="2189927"/>
              <a:ext cx="147400" cy="165900"/>
            </a:xfrm>
            <a:custGeom>
              <a:avLst/>
              <a:gdLst/>
              <a:ahLst/>
              <a:cxnLst/>
              <a:rect l="0" t="0" r="0" b="0"/>
              <a:pathLst>
                <a:path w="147400" h="165900">
                  <a:moveTo>
                    <a:pt x="0" y="84228"/>
                  </a:moveTo>
                  <a:lnTo>
                    <a:pt x="49498" y="142791"/>
                  </a:lnTo>
                  <a:lnTo>
                    <a:pt x="71432" y="165899"/>
                  </a:lnTo>
                  <a:lnTo>
                    <a:pt x="39113" y="131504"/>
                  </a:lnTo>
                  <a:lnTo>
                    <a:pt x="29862" y="113429"/>
                  </a:lnTo>
                  <a:lnTo>
                    <a:pt x="23666" y="77932"/>
                  </a:lnTo>
                  <a:lnTo>
                    <a:pt x="28455" y="57643"/>
                  </a:lnTo>
                  <a:lnTo>
                    <a:pt x="33008" y="48957"/>
                  </a:lnTo>
                  <a:lnTo>
                    <a:pt x="61773" y="25554"/>
                  </a:lnTo>
                  <a:lnTo>
                    <a:pt x="120843" y="9388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699758" y="1968829"/>
              <a:ext cx="27123" cy="400083"/>
            </a:xfrm>
            <a:custGeom>
              <a:avLst/>
              <a:gdLst/>
              <a:ahLst/>
              <a:cxnLst/>
              <a:rect l="0" t="0" r="0" b="0"/>
              <a:pathLst>
                <a:path w="27123" h="400083">
                  <a:moveTo>
                    <a:pt x="6065" y="0"/>
                  </a:moveTo>
                  <a:lnTo>
                    <a:pt x="0" y="39687"/>
                  </a:lnTo>
                  <a:lnTo>
                    <a:pt x="4521" y="93107"/>
                  </a:lnTo>
                  <a:lnTo>
                    <a:pt x="5608" y="150030"/>
                  </a:lnTo>
                  <a:lnTo>
                    <a:pt x="5930" y="211349"/>
                  </a:lnTo>
                  <a:lnTo>
                    <a:pt x="9145" y="270852"/>
                  </a:lnTo>
                  <a:lnTo>
                    <a:pt x="14387" y="322408"/>
                  </a:lnTo>
                  <a:lnTo>
                    <a:pt x="23539" y="384135"/>
                  </a:lnTo>
                  <a:lnTo>
                    <a:pt x="27122" y="4000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632124" y="2116227"/>
              <a:ext cx="242156" cy="10530"/>
            </a:xfrm>
            <a:custGeom>
              <a:avLst/>
              <a:gdLst/>
              <a:ahLst/>
              <a:cxnLst/>
              <a:rect l="0" t="0" r="0" b="0"/>
              <a:pathLst>
                <a:path w="242156" h="10530">
                  <a:moveTo>
                    <a:pt x="242155" y="0"/>
                  </a:moveTo>
                  <a:lnTo>
                    <a:pt x="183538" y="0"/>
                  </a:lnTo>
                  <a:lnTo>
                    <a:pt x="123822" y="8334"/>
                  </a:lnTo>
                  <a:lnTo>
                    <a:pt x="64103" y="10096"/>
                  </a:lnTo>
                  <a:lnTo>
                    <a:pt x="36679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960703" y="2168870"/>
              <a:ext cx="8334" cy="147400"/>
            </a:xfrm>
            <a:custGeom>
              <a:avLst/>
              <a:gdLst/>
              <a:ahLst/>
              <a:cxnLst/>
              <a:rect l="0" t="0" r="0" b="0"/>
              <a:pathLst>
                <a:path w="8334" h="147400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7740" y="135724"/>
                  </a:lnTo>
                  <a:lnTo>
                    <a:pt x="8333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979565" y="209517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092215" y="2158342"/>
              <a:ext cx="143044" cy="169163"/>
            </a:xfrm>
            <a:custGeom>
              <a:avLst/>
              <a:gdLst/>
              <a:ahLst/>
              <a:cxnLst/>
              <a:rect l="0" t="0" r="0" b="0"/>
              <a:pathLst>
                <a:path w="143044" h="169163">
                  <a:moveTo>
                    <a:pt x="87391" y="0"/>
                  </a:moveTo>
                  <a:lnTo>
                    <a:pt x="34686" y="19128"/>
                  </a:lnTo>
                  <a:lnTo>
                    <a:pt x="18733" y="30338"/>
                  </a:lnTo>
                  <a:lnTo>
                    <a:pt x="6963" y="46238"/>
                  </a:lnTo>
                  <a:lnTo>
                    <a:pt x="2187" y="55392"/>
                  </a:lnTo>
                  <a:lnTo>
                    <a:pt x="0" y="78041"/>
                  </a:lnTo>
                  <a:lnTo>
                    <a:pt x="8127" y="125119"/>
                  </a:lnTo>
                  <a:lnTo>
                    <a:pt x="23221" y="151976"/>
                  </a:lnTo>
                  <a:lnTo>
                    <a:pt x="45223" y="164251"/>
                  </a:lnTo>
                  <a:lnTo>
                    <a:pt x="59279" y="169162"/>
                  </a:lnTo>
                  <a:lnTo>
                    <a:pt x="84255" y="168380"/>
                  </a:lnTo>
                  <a:lnTo>
                    <a:pt x="105884" y="160233"/>
                  </a:lnTo>
                  <a:lnTo>
                    <a:pt x="123296" y="148813"/>
                  </a:lnTo>
                  <a:lnTo>
                    <a:pt x="135714" y="132819"/>
                  </a:lnTo>
                  <a:lnTo>
                    <a:pt x="140664" y="123641"/>
                  </a:lnTo>
                  <a:lnTo>
                    <a:pt x="143043" y="100965"/>
                  </a:lnTo>
                  <a:lnTo>
                    <a:pt x="139031" y="76458"/>
                  </a:lnTo>
                  <a:lnTo>
                    <a:pt x="123619" y="44101"/>
                  </a:lnTo>
                  <a:lnTo>
                    <a:pt x="97919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288569" y="2116218"/>
              <a:ext cx="185836" cy="178995"/>
            </a:xfrm>
            <a:custGeom>
              <a:avLst/>
              <a:gdLst/>
              <a:ahLst/>
              <a:cxnLst/>
              <a:rect l="0" t="0" r="0" b="0"/>
              <a:pathLst>
                <a:path w="185836" h="178995">
                  <a:moveTo>
                    <a:pt x="6850" y="73709"/>
                  </a:moveTo>
                  <a:lnTo>
                    <a:pt x="41597" y="131071"/>
                  </a:lnTo>
                  <a:lnTo>
                    <a:pt x="50759" y="154575"/>
                  </a:lnTo>
                  <a:lnTo>
                    <a:pt x="50161" y="160375"/>
                  </a:lnTo>
                  <a:lnTo>
                    <a:pt x="46253" y="161902"/>
                  </a:lnTo>
                  <a:lnTo>
                    <a:pt x="40137" y="160581"/>
                  </a:lnTo>
                  <a:lnTo>
                    <a:pt x="34891" y="156190"/>
                  </a:lnTo>
                  <a:lnTo>
                    <a:pt x="8737" y="108617"/>
                  </a:lnTo>
                  <a:lnTo>
                    <a:pt x="0" y="69104"/>
                  </a:lnTo>
                  <a:lnTo>
                    <a:pt x="4196" y="44756"/>
                  </a:lnTo>
                  <a:lnTo>
                    <a:pt x="15029" y="23407"/>
                  </a:lnTo>
                  <a:lnTo>
                    <a:pt x="31543" y="6119"/>
                  </a:lnTo>
                  <a:lnTo>
                    <a:pt x="42029" y="1743"/>
                  </a:lnTo>
                  <a:lnTo>
                    <a:pt x="66159" y="0"/>
                  </a:lnTo>
                  <a:lnTo>
                    <a:pt x="100462" y="5596"/>
                  </a:lnTo>
                  <a:lnTo>
                    <a:pt x="142325" y="26373"/>
                  </a:lnTo>
                  <a:lnTo>
                    <a:pt x="159088" y="39413"/>
                  </a:lnTo>
                  <a:lnTo>
                    <a:pt x="168098" y="62366"/>
                  </a:lnTo>
                  <a:lnTo>
                    <a:pt x="179472" y="113582"/>
                  </a:lnTo>
                  <a:lnTo>
                    <a:pt x="184997" y="167145"/>
                  </a:lnTo>
                  <a:lnTo>
                    <a:pt x="185835" y="1789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568994" y="2084642"/>
              <a:ext cx="200124" cy="189514"/>
            </a:xfrm>
            <a:custGeom>
              <a:avLst/>
              <a:gdLst/>
              <a:ahLst/>
              <a:cxnLst/>
              <a:rect l="0" t="0" r="0" b="0"/>
              <a:pathLst>
                <a:path w="200124" h="189514">
                  <a:moveTo>
                    <a:pt x="147565" y="0"/>
                  </a:moveTo>
                  <a:lnTo>
                    <a:pt x="104873" y="3120"/>
                  </a:lnTo>
                  <a:lnTo>
                    <a:pt x="42229" y="21331"/>
                  </a:lnTo>
                  <a:lnTo>
                    <a:pt x="22370" y="29368"/>
                  </a:lnTo>
                  <a:lnTo>
                    <a:pt x="5745" y="40738"/>
                  </a:lnTo>
                  <a:lnTo>
                    <a:pt x="1546" y="48216"/>
                  </a:lnTo>
                  <a:lnTo>
                    <a:pt x="0" y="65883"/>
                  </a:lnTo>
                  <a:lnTo>
                    <a:pt x="4735" y="73168"/>
                  </a:lnTo>
                  <a:lnTo>
                    <a:pt x="22474" y="84382"/>
                  </a:lnTo>
                  <a:lnTo>
                    <a:pt x="78055" y="101113"/>
                  </a:lnTo>
                  <a:lnTo>
                    <a:pt x="131495" y="115683"/>
                  </a:lnTo>
                  <a:lnTo>
                    <a:pt x="160310" y="123944"/>
                  </a:lnTo>
                  <a:lnTo>
                    <a:pt x="180916" y="135415"/>
                  </a:lnTo>
                  <a:lnTo>
                    <a:pt x="194753" y="151431"/>
                  </a:lnTo>
                  <a:lnTo>
                    <a:pt x="200081" y="160616"/>
                  </a:lnTo>
                  <a:lnTo>
                    <a:pt x="200123" y="167908"/>
                  </a:lnTo>
                  <a:lnTo>
                    <a:pt x="196642" y="173940"/>
                  </a:lnTo>
                  <a:lnTo>
                    <a:pt x="190812" y="179131"/>
                  </a:lnTo>
                  <a:lnTo>
                    <a:pt x="171855" y="184899"/>
                  </a:lnTo>
                  <a:lnTo>
                    <a:pt x="115969" y="188602"/>
                  </a:lnTo>
                  <a:lnTo>
                    <a:pt x="55219" y="189393"/>
                  </a:lnTo>
                  <a:lnTo>
                    <a:pt x="4228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254380" y="2032000"/>
              <a:ext cx="310739" cy="239453"/>
            </a:xfrm>
            <a:custGeom>
              <a:avLst/>
              <a:gdLst/>
              <a:ahLst/>
              <a:cxnLst/>
              <a:rect l="0" t="0" r="0" b="0"/>
              <a:pathLst>
                <a:path w="310739" h="239453">
                  <a:moveTo>
                    <a:pt x="20190" y="0"/>
                  </a:moveTo>
                  <a:lnTo>
                    <a:pt x="9011" y="11178"/>
                  </a:lnTo>
                  <a:lnTo>
                    <a:pt x="3523" y="32264"/>
                  </a:lnTo>
                  <a:lnTo>
                    <a:pt x="0" y="93460"/>
                  </a:lnTo>
                  <a:lnTo>
                    <a:pt x="7709" y="152299"/>
                  </a:lnTo>
                  <a:lnTo>
                    <a:pt x="23904" y="209828"/>
                  </a:lnTo>
                  <a:lnTo>
                    <a:pt x="39878" y="236346"/>
                  </a:lnTo>
                  <a:lnTo>
                    <a:pt x="47353" y="239452"/>
                  </a:lnTo>
                  <a:lnTo>
                    <a:pt x="55846" y="239183"/>
                  </a:lnTo>
                  <a:lnTo>
                    <a:pt x="65017" y="236664"/>
                  </a:lnTo>
                  <a:lnTo>
                    <a:pt x="72302" y="231475"/>
                  </a:lnTo>
                  <a:lnTo>
                    <a:pt x="101994" y="188106"/>
                  </a:lnTo>
                  <a:lnTo>
                    <a:pt x="107481" y="185066"/>
                  </a:lnTo>
                  <a:lnTo>
                    <a:pt x="112309" y="186548"/>
                  </a:lnTo>
                  <a:lnTo>
                    <a:pt x="141722" y="213905"/>
                  </a:lnTo>
                  <a:lnTo>
                    <a:pt x="189399" y="234651"/>
                  </a:lnTo>
                  <a:lnTo>
                    <a:pt x="226043" y="234342"/>
                  </a:lnTo>
                  <a:lnTo>
                    <a:pt x="246601" y="226594"/>
                  </a:lnTo>
                  <a:lnTo>
                    <a:pt x="278862" y="202557"/>
                  </a:lnTo>
                  <a:lnTo>
                    <a:pt x="300644" y="171021"/>
                  </a:lnTo>
                  <a:lnTo>
                    <a:pt x="310738" y="132041"/>
                  </a:lnTo>
                  <a:lnTo>
                    <a:pt x="306095" y="77569"/>
                  </a:lnTo>
                  <a:lnTo>
                    <a:pt x="304459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674653" y="2116227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5589" y="62093"/>
                  </a:lnTo>
                  <a:lnTo>
                    <a:pt x="18211" y="118792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664124" y="202147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864455" y="2000414"/>
              <a:ext cx="20769" cy="326385"/>
            </a:xfrm>
            <a:custGeom>
              <a:avLst/>
              <a:gdLst/>
              <a:ahLst/>
              <a:cxnLst/>
              <a:rect l="0" t="0" r="0" b="0"/>
              <a:pathLst>
                <a:path w="20769" h="326385">
                  <a:moveTo>
                    <a:pt x="10239" y="0"/>
                  </a:moveTo>
                  <a:lnTo>
                    <a:pt x="1174" y="58617"/>
                  </a:lnTo>
                  <a:lnTo>
                    <a:pt x="0" y="121196"/>
                  </a:lnTo>
                  <a:lnTo>
                    <a:pt x="966" y="172521"/>
                  </a:lnTo>
                  <a:lnTo>
                    <a:pt x="6971" y="224773"/>
                  </a:lnTo>
                  <a:lnTo>
                    <a:pt x="10441" y="274960"/>
                  </a:lnTo>
                  <a:lnTo>
                    <a:pt x="20768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769409" y="2116227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10529"/>
                  </a:moveTo>
                  <a:lnTo>
                    <a:pt x="161957" y="3293"/>
                  </a:lnTo>
                  <a:lnTo>
                    <a:pt x="102614" y="651"/>
                  </a:lnTo>
                  <a:lnTo>
                    <a:pt x="51851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043150" y="1947772"/>
              <a:ext cx="192693" cy="376199"/>
            </a:xfrm>
            <a:custGeom>
              <a:avLst/>
              <a:gdLst/>
              <a:ahLst/>
              <a:cxnLst/>
              <a:rect l="0" t="0" r="0" b="0"/>
              <a:pathLst>
                <a:path w="192693" h="376199">
                  <a:moveTo>
                    <a:pt x="0" y="0"/>
                  </a:moveTo>
                  <a:lnTo>
                    <a:pt x="3119" y="57264"/>
                  </a:lnTo>
                  <a:lnTo>
                    <a:pt x="9065" y="118156"/>
                  </a:lnTo>
                  <a:lnTo>
                    <a:pt x="15684" y="166680"/>
                  </a:lnTo>
                  <a:lnTo>
                    <a:pt x="19465" y="223692"/>
                  </a:lnTo>
                  <a:lnTo>
                    <a:pt x="20585" y="279448"/>
                  </a:lnTo>
                  <a:lnTo>
                    <a:pt x="20964" y="342285"/>
                  </a:lnTo>
                  <a:lnTo>
                    <a:pt x="21030" y="376198"/>
                  </a:lnTo>
                  <a:lnTo>
                    <a:pt x="24171" y="353597"/>
                  </a:lnTo>
                  <a:lnTo>
                    <a:pt x="40185" y="298685"/>
                  </a:lnTo>
                  <a:lnTo>
                    <a:pt x="51395" y="280537"/>
                  </a:lnTo>
                  <a:lnTo>
                    <a:pt x="76449" y="257167"/>
                  </a:lnTo>
                  <a:lnTo>
                    <a:pt x="102218" y="251947"/>
                  </a:lnTo>
                  <a:lnTo>
                    <a:pt x="129658" y="254696"/>
                  </a:lnTo>
                  <a:lnTo>
                    <a:pt x="149653" y="263716"/>
                  </a:lnTo>
                  <a:lnTo>
                    <a:pt x="174063" y="287538"/>
                  </a:lnTo>
                  <a:lnTo>
                    <a:pt x="190524" y="322412"/>
                  </a:lnTo>
                  <a:lnTo>
                    <a:pt x="192692" y="336317"/>
                  </a:lnTo>
                  <a:lnTo>
                    <a:pt x="189513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853845" y="2021471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0" y="0"/>
                  </a:moveTo>
                  <a:lnTo>
                    <a:pt x="8333" y="48931"/>
                  </a:lnTo>
                  <a:lnTo>
                    <a:pt x="9878" y="99896"/>
                  </a:lnTo>
                  <a:lnTo>
                    <a:pt x="10335" y="159450"/>
                  </a:lnTo>
                  <a:lnTo>
                    <a:pt x="10471" y="218430"/>
                  </a:lnTo>
                  <a:lnTo>
                    <a:pt x="10511" y="269831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653803" y="1948432"/>
              <a:ext cx="364069" cy="199382"/>
            </a:xfrm>
            <a:custGeom>
              <a:avLst/>
              <a:gdLst/>
              <a:ahLst/>
              <a:cxnLst/>
              <a:rect l="0" t="0" r="0" b="0"/>
              <a:pathLst>
                <a:path w="364069" h="199382">
                  <a:moveTo>
                    <a:pt x="0" y="62511"/>
                  </a:moveTo>
                  <a:lnTo>
                    <a:pt x="34898" y="33202"/>
                  </a:lnTo>
                  <a:lnTo>
                    <a:pt x="87784" y="10630"/>
                  </a:lnTo>
                  <a:lnTo>
                    <a:pt x="141083" y="1570"/>
                  </a:lnTo>
                  <a:lnTo>
                    <a:pt x="193881" y="0"/>
                  </a:lnTo>
                  <a:lnTo>
                    <a:pt x="248389" y="5125"/>
                  </a:lnTo>
                  <a:lnTo>
                    <a:pt x="290406" y="14052"/>
                  </a:lnTo>
                  <a:lnTo>
                    <a:pt x="325082" y="35284"/>
                  </a:lnTo>
                  <a:lnTo>
                    <a:pt x="351994" y="58213"/>
                  </a:lnTo>
                  <a:lnTo>
                    <a:pt x="361163" y="78928"/>
                  </a:lnTo>
                  <a:lnTo>
                    <a:pt x="364068" y="102563"/>
                  </a:lnTo>
                  <a:lnTo>
                    <a:pt x="361460" y="124765"/>
                  </a:lnTo>
                  <a:lnTo>
                    <a:pt x="353281" y="143212"/>
                  </a:lnTo>
                  <a:lnTo>
                    <a:pt x="340678" y="159209"/>
                  </a:lnTo>
                  <a:lnTo>
                    <a:pt x="284270" y="1993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959130" y="2176658"/>
              <a:ext cx="167031" cy="192254"/>
            </a:xfrm>
            <a:custGeom>
              <a:avLst/>
              <a:gdLst/>
              <a:ahLst/>
              <a:cxnLst/>
              <a:rect l="0" t="0" r="0" b="0"/>
              <a:pathLst>
                <a:path w="167031" h="192254">
                  <a:moveTo>
                    <a:pt x="0" y="97497"/>
                  </a:moveTo>
                  <a:lnTo>
                    <a:pt x="42691" y="94377"/>
                  </a:lnTo>
                  <a:lnTo>
                    <a:pt x="102068" y="78369"/>
                  </a:lnTo>
                  <a:lnTo>
                    <a:pt x="157504" y="47694"/>
                  </a:lnTo>
                  <a:lnTo>
                    <a:pt x="163494" y="39728"/>
                  </a:lnTo>
                  <a:lnTo>
                    <a:pt x="166318" y="30908"/>
                  </a:lnTo>
                  <a:lnTo>
                    <a:pt x="167030" y="21519"/>
                  </a:lnTo>
                  <a:lnTo>
                    <a:pt x="163996" y="14090"/>
                  </a:lnTo>
                  <a:lnTo>
                    <a:pt x="151266" y="2715"/>
                  </a:lnTo>
                  <a:lnTo>
                    <a:pt x="127671" y="0"/>
                  </a:lnTo>
                  <a:lnTo>
                    <a:pt x="101196" y="3862"/>
                  </a:lnTo>
                  <a:lnTo>
                    <a:pt x="73137" y="19191"/>
                  </a:lnTo>
                  <a:lnTo>
                    <a:pt x="57462" y="31888"/>
                  </a:lnTo>
                  <a:lnTo>
                    <a:pt x="41072" y="57780"/>
                  </a:lnTo>
                  <a:lnTo>
                    <a:pt x="34396" y="93268"/>
                  </a:lnTo>
                  <a:lnTo>
                    <a:pt x="43596" y="133419"/>
                  </a:lnTo>
                  <a:lnTo>
                    <a:pt x="57981" y="154796"/>
                  </a:lnTo>
                  <a:lnTo>
                    <a:pt x="90221" y="187584"/>
                  </a:lnTo>
                  <a:lnTo>
                    <a:pt x="99922" y="191480"/>
                  </a:lnTo>
                  <a:lnTo>
                    <a:pt x="157927" y="1922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214027" y="2189927"/>
              <a:ext cx="113601" cy="190986"/>
            </a:xfrm>
            <a:custGeom>
              <a:avLst/>
              <a:gdLst/>
              <a:ahLst/>
              <a:cxnLst/>
              <a:rect l="0" t="0" r="0" b="0"/>
              <a:pathLst>
                <a:path w="113601" h="190986">
                  <a:moveTo>
                    <a:pt x="18843" y="73699"/>
                  </a:moveTo>
                  <a:lnTo>
                    <a:pt x="36801" y="128744"/>
                  </a:lnTo>
                  <a:lnTo>
                    <a:pt x="53993" y="188212"/>
                  </a:lnTo>
                  <a:lnTo>
                    <a:pt x="53974" y="190985"/>
                  </a:lnTo>
                  <a:lnTo>
                    <a:pt x="31037" y="155580"/>
                  </a:lnTo>
                  <a:lnTo>
                    <a:pt x="8996" y="96642"/>
                  </a:lnTo>
                  <a:lnTo>
                    <a:pt x="1107" y="60610"/>
                  </a:lnTo>
                  <a:lnTo>
                    <a:pt x="0" y="47426"/>
                  </a:lnTo>
                  <a:lnTo>
                    <a:pt x="5009" y="26537"/>
                  </a:lnTo>
                  <a:lnTo>
                    <a:pt x="9621" y="17692"/>
                  </a:lnTo>
                  <a:lnTo>
                    <a:pt x="17374" y="11795"/>
                  </a:lnTo>
                  <a:lnTo>
                    <a:pt x="38468" y="5242"/>
                  </a:lnTo>
                  <a:lnTo>
                    <a:pt x="94448" y="690"/>
                  </a:lnTo>
                  <a:lnTo>
                    <a:pt x="11360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445999" y="2173809"/>
              <a:ext cx="134313" cy="184575"/>
            </a:xfrm>
            <a:custGeom>
              <a:avLst/>
              <a:gdLst/>
              <a:ahLst/>
              <a:cxnLst/>
              <a:rect l="0" t="0" r="0" b="0"/>
              <a:pathLst>
                <a:path w="134313" h="184575">
                  <a:moveTo>
                    <a:pt x="123783" y="5590"/>
                  </a:moveTo>
                  <a:lnTo>
                    <a:pt x="107015" y="0"/>
                  </a:lnTo>
                  <a:lnTo>
                    <a:pt x="89425" y="376"/>
                  </a:lnTo>
                  <a:lnTo>
                    <a:pt x="56670" y="10284"/>
                  </a:lnTo>
                  <a:lnTo>
                    <a:pt x="43947" y="15738"/>
                  </a:lnTo>
                  <a:lnTo>
                    <a:pt x="26689" y="31157"/>
                  </a:lnTo>
                  <a:lnTo>
                    <a:pt x="15120" y="50878"/>
                  </a:lnTo>
                  <a:lnTo>
                    <a:pt x="3199" y="88288"/>
                  </a:lnTo>
                  <a:lnTo>
                    <a:pt x="0" y="115264"/>
                  </a:lnTo>
                  <a:lnTo>
                    <a:pt x="4818" y="136612"/>
                  </a:lnTo>
                  <a:lnTo>
                    <a:pt x="15927" y="153899"/>
                  </a:lnTo>
                  <a:lnTo>
                    <a:pt x="32564" y="169381"/>
                  </a:lnTo>
                  <a:lnTo>
                    <a:pt x="57895" y="177821"/>
                  </a:lnTo>
                  <a:lnTo>
                    <a:pt x="98801" y="182573"/>
                  </a:lnTo>
                  <a:lnTo>
                    <a:pt x="134312" y="1845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671956" y="2179114"/>
              <a:ext cx="129454" cy="183205"/>
            </a:xfrm>
            <a:custGeom>
              <a:avLst/>
              <a:gdLst/>
              <a:ahLst/>
              <a:cxnLst/>
              <a:rect l="0" t="0" r="0" b="0"/>
              <a:pathLst>
                <a:path w="129454" h="183205">
                  <a:moveTo>
                    <a:pt x="13639" y="95041"/>
                  </a:moveTo>
                  <a:lnTo>
                    <a:pt x="51118" y="86708"/>
                  </a:lnTo>
                  <a:lnTo>
                    <a:pt x="96952" y="79357"/>
                  </a:lnTo>
                  <a:lnTo>
                    <a:pt x="105446" y="74056"/>
                  </a:lnTo>
                  <a:lnTo>
                    <a:pt x="118003" y="58808"/>
                  </a:lnTo>
                  <a:lnTo>
                    <a:pt x="121244" y="40333"/>
                  </a:lnTo>
                  <a:lnTo>
                    <a:pt x="120472" y="30493"/>
                  </a:lnTo>
                  <a:lnTo>
                    <a:pt x="110254" y="13321"/>
                  </a:lnTo>
                  <a:lnTo>
                    <a:pt x="102615" y="5466"/>
                  </a:lnTo>
                  <a:lnTo>
                    <a:pt x="94014" y="1399"/>
                  </a:lnTo>
                  <a:lnTo>
                    <a:pt x="75098" y="0"/>
                  </a:lnTo>
                  <a:lnTo>
                    <a:pt x="44718" y="11379"/>
                  </a:lnTo>
                  <a:lnTo>
                    <a:pt x="19078" y="35157"/>
                  </a:lnTo>
                  <a:lnTo>
                    <a:pt x="2252" y="64429"/>
                  </a:lnTo>
                  <a:lnTo>
                    <a:pt x="0" y="84945"/>
                  </a:lnTo>
                  <a:lnTo>
                    <a:pt x="8085" y="126712"/>
                  </a:lnTo>
                  <a:lnTo>
                    <a:pt x="23173" y="152648"/>
                  </a:lnTo>
                  <a:lnTo>
                    <a:pt x="38933" y="164708"/>
                  </a:lnTo>
                  <a:lnTo>
                    <a:pt x="77647" y="181982"/>
                  </a:lnTo>
                  <a:lnTo>
                    <a:pt x="98240" y="183204"/>
                  </a:lnTo>
                  <a:lnTo>
                    <a:pt x="129453" y="179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906694" y="2230452"/>
              <a:ext cx="192728" cy="148989"/>
            </a:xfrm>
            <a:custGeom>
              <a:avLst/>
              <a:gdLst/>
              <a:ahLst/>
              <a:cxnLst/>
              <a:rect l="0" t="0" r="0" b="0"/>
              <a:pathLst>
                <a:path w="192728" h="148989">
                  <a:moveTo>
                    <a:pt x="0" y="33174"/>
                  </a:moveTo>
                  <a:lnTo>
                    <a:pt x="5589" y="91791"/>
                  </a:lnTo>
                  <a:lnTo>
                    <a:pt x="15619" y="137777"/>
                  </a:lnTo>
                  <a:lnTo>
                    <a:pt x="15092" y="138004"/>
                  </a:lnTo>
                  <a:lnTo>
                    <a:pt x="13571" y="134646"/>
                  </a:lnTo>
                  <a:lnTo>
                    <a:pt x="12299" y="95636"/>
                  </a:lnTo>
                  <a:lnTo>
                    <a:pt x="22100" y="42870"/>
                  </a:lnTo>
                  <a:lnTo>
                    <a:pt x="25262" y="29109"/>
                  </a:lnTo>
                  <a:lnTo>
                    <a:pt x="30880" y="18766"/>
                  </a:lnTo>
                  <a:lnTo>
                    <a:pt x="46480" y="4154"/>
                  </a:lnTo>
                  <a:lnTo>
                    <a:pt x="68231" y="0"/>
                  </a:lnTo>
                  <a:lnTo>
                    <a:pt x="93496" y="3222"/>
                  </a:lnTo>
                  <a:lnTo>
                    <a:pt x="131688" y="18191"/>
                  </a:lnTo>
                  <a:lnTo>
                    <a:pt x="158862" y="38613"/>
                  </a:lnTo>
                  <a:lnTo>
                    <a:pt x="180560" y="66372"/>
                  </a:lnTo>
                  <a:lnTo>
                    <a:pt x="190603" y="86533"/>
                  </a:lnTo>
                  <a:lnTo>
                    <a:pt x="192727" y="107192"/>
                  </a:lnTo>
                  <a:lnTo>
                    <a:pt x="189513" y="1489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201492" y="1958300"/>
              <a:ext cx="31586" cy="410612"/>
            </a:xfrm>
            <a:custGeom>
              <a:avLst/>
              <a:gdLst/>
              <a:ahLst/>
              <a:cxnLst/>
              <a:rect l="0" t="0" r="0" b="0"/>
              <a:pathLst>
                <a:path w="31586" h="410612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5589" y="165597"/>
                  </a:lnTo>
                  <a:lnTo>
                    <a:pt x="12997" y="229055"/>
                  </a:lnTo>
                  <a:lnTo>
                    <a:pt x="19465" y="290001"/>
                  </a:lnTo>
                  <a:lnTo>
                    <a:pt x="20585" y="343550"/>
                  </a:lnTo>
                  <a:lnTo>
                    <a:pt x="29328" y="399354"/>
                  </a:lnTo>
                  <a:lnTo>
                    <a:pt x="31585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085679" y="2132321"/>
              <a:ext cx="284270" cy="26022"/>
            </a:xfrm>
            <a:custGeom>
              <a:avLst/>
              <a:gdLst/>
              <a:ahLst/>
              <a:cxnLst/>
              <a:rect l="0" t="0" r="0" b="0"/>
              <a:pathLst>
                <a:path w="284270" h="26022">
                  <a:moveTo>
                    <a:pt x="284269" y="26021"/>
                  </a:moveTo>
                  <a:lnTo>
                    <a:pt x="227005" y="14568"/>
                  </a:lnTo>
                  <a:lnTo>
                    <a:pt x="174494" y="7809"/>
                  </a:lnTo>
                  <a:lnTo>
                    <a:pt x="117603" y="2687"/>
                  </a:lnTo>
                  <a:lnTo>
                    <a:pt x="66820" y="0"/>
                  </a:lnTo>
                  <a:lnTo>
                    <a:pt x="28377" y="3493"/>
                  </a:lnTo>
                  <a:lnTo>
                    <a:pt x="0" y="49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457640" y="2142224"/>
              <a:ext cx="297493" cy="342502"/>
            </a:xfrm>
            <a:custGeom>
              <a:avLst/>
              <a:gdLst/>
              <a:ahLst/>
              <a:cxnLst/>
              <a:rect l="0" t="0" r="0" b="0"/>
              <a:pathLst>
                <a:path w="297493" h="342502">
                  <a:moveTo>
                    <a:pt x="154463" y="5589"/>
                  </a:moveTo>
                  <a:lnTo>
                    <a:pt x="137696" y="0"/>
                  </a:lnTo>
                  <a:lnTo>
                    <a:pt x="104912" y="2113"/>
                  </a:lnTo>
                  <a:lnTo>
                    <a:pt x="53082" y="14478"/>
                  </a:lnTo>
                  <a:lnTo>
                    <a:pt x="29856" y="25527"/>
                  </a:lnTo>
                  <a:lnTo>
                    <a:pt x="14074" y="41357"/>
                  </a:lnTo>
                  <a:lnTo>
                    <a:pt x="8229" y="50491"/>
                  </a:lnTo>
                  <a:lnTo>
                    <a:pt x="0" y="91293"/>
                  </a:lnTo>
                  <a:lnTo>
                    <a:pt x="2355" y="103669"/>
                  </a:lnTo>
                  <a:lnTo>
                    <a:pt x="14330" y="123660"/>
                  </a:lnTo>
                  <a:lnTo>
                    <a:pt x="31350" y="137224"/>
                  </a:lnTo>
                  <a:lnTo>
                    <a:pt x="70874" y="155463"/>
                  </a:lnTo>
                  <a:lnTo>
                    <a:pt x="122051" y="161926"/>
                  </a:lnTo>
                  <a:lnTo>
                    <a:pt x="181033" y="166322"/>
                  </a:lnTo>
                  <a:lnTo>
                    <a:pt x="238031" y="182603"/>
                  </a:lnTo>
                  <a:lnTo>
                    <a:pt x="268912" y="201277"/>
                  </a:lnTo>
                  <a:lnTo>
                    <a:pt x="285658" y="218903"/>
                  </a:lnTo>
                  <a:lnTo>
                    <a:pt x="294661" y="241555"/>
                  </a:lnTo>
                  <a:lnTo>
                    <a:pt x="297492" y="266051"/>
                  </a:lnTo>
                  <a:lnTo>
                    <a:pt x="294851" y="288636"/>
                  </a:lnTo>
                  <a:lnTo>
                    <a:pt x="286658" y="307253"/>
                  </a:lnTo>
                  <a:lnTo>
                    <a:pt x="281198" y="315493"/>
                  </a:lnTo>
                  <a:lnTo>
                    <a:pt x="262653" y="327768"/>
                  </a:lnTo>
                  <a:lnTo>
                    <a:pt x="228163" y="3425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747730" y="2568953"/>
              <a:ext cx="5653805" cy="452726"/>
            </a:xfrm>
            <a:custGeom>
              <a:avLst/>
              <a:gdLst/>
              <a:ahLst/>
              <a:cxnLst/>
              <a:rect l="0" t="0" r="0" b="0"/>
              <a:pathLst>
                <a:path w="5653805" h="452726">
                  <a:moveTo>
                    <a:pt x="5653804" y="452725"/>
                  </a:moveTo>
                  <a:lnTo>
                    <a:pt x="5596419" y="432427"/>
                  </a:lnTo>
                  <a:lnTo>
                    <a:pt x="5546334" y="410057"/>
                  </a:lnTo>
                  <a:lnTo>
                    <a:pt x="5483182" y="387712"/>
                  </a:lnTo>
                  <a:lnTo>
                    <a:pt x="5432064" y="367952"/>
                  </a:lnTo>
                  <a:lnTo>
                    <a:pt x="5376753" y="347279"/>
                  </a:lnTo>
                  <a:lnTo>
                    <a:pt x="5319030" y="326335"/>
                  </a:lnTo>
                  <a:lnTo>
                    <a:pt x="5258644" y="305312"/>
                  </a:lnTo>
                  <a:lnTo>
                    <a:pt x="5213795" y="291282"/>
                  </a:lnTo>
                  <a:lnTo>
                    <a:pt x="5170465" y="277248"/>
                  </a:lnTo>
                  <a:lnTo>
                    <a:pt x="5124691" y="263211"/>
                  </a:lnTo>
                  <a:lnTo>
                    <a:pt x="5077051" y="249174"/>
                  </a:lnTo>
                  <a:lnTo>
                    <a:pt x="5028582" y="235136"/>
                  </a:lnTo>
                  <a:lnTo>
                    <a:pt x="4979744" y="224218"/>
                  </a:lnTo>
                  <a:lnTo>
                    <a:pt x="4930742" y="214296"/>
                  </a:lnTo>
                  <a:lnTo>
                    <a:pt x="4881667" y="202087"/>
                  </a:lnTo>
                  <a:lnTo>
                    <a:pt x="4829440" y="191982"/>
                  </a:lnTo>
                  <a:lnTo>
                    <a:pt x="4775033" y="182421"/>
                  </a:lnTo>
                  <a:lnTo>
                    <a:pt x="4719656" y="170373"/>
                  </a:lnTo>
                  <a:lnTo>
                    <a:pt x="4663849" y="160339"/>
                  </a:lnTo>
                  <a:lnTo>
                    <a:pt x="4607851" y="151980"/>
                  </a:lnTo>
                  <a:lnTo>
                    <a:pt x="4551766" y="144366"/>
                  </a:lnTo>
                  <a:lnTo>
                    <a:pt x="4495644" y="137082"/>
                  </a:lnTo>
                  <a:lnTo>
                    <a:pt x="4439506" y="128776"/>
                  </a:lnTo>
                  <a:lnTo>
                    <a:pt x="4383360" y="117285"/>
                  </a:lnTo>
                  <a:lnTo>
                    <a:pt x="4324091" y="107499"/>
                  </a:lnTo>
                  <a:lnTo>
                    <a:pt x="4261484" y="99250"/>
                  </a:lnTo>
                  <a:lnTo>
                    <a:pt x="4228412" y="95412"/>
                  </a:lnTo>
                  <a:lnTo>
                    <a:pt x="4194665" y="91684"/>
                  </a:lnTo>
                  <a:lnTo>
                    <a:pt x="4161638" y="88029"/>
                  </a:lnTo>
                  <a:lnTo>
                    <a:pt x="4129092" y="84422"/>
                  </a:lnTo>
                  <a:lnTo>
                    <a:pt x="4096866" y="80848"/>
                  </a:lnTo>
                  <a:lnTo>
                    <a:pt x="4063685" y="77295"/>
                  </a:lnTo>
                  <a:lnTo>
                    <a:pt x="4029864" y="73757"/>
                  </a:lnTo>
                  <a:lnTo>
                    <a:pt x="3995620" y="70228"/>
                  </a:lnTo>
                  <a:lnTo>
                    <a:pt x="3961091" y="66706"/>
                  </a:lnTo>
                  <a:lnTo>
                    <a:pt x="3926374" y="63188"/>
                  </a:lnTo>
                  <a:lnTo>
                    <a:pt x="3891531" y="59673"/>
                  </a:lnTo>
                  <a:lnTo>
                    <a:pt x="3856604" y="57329"/>
                  </a:lnTo>
                  <a:lnTo>
                    <a:pt x="3821621" y="55767"/>
                  </a:lnTo>
                  <a:lnTo>
                    <a:pt x="3786601" y="54726"/>
                  </a:lnTo>
                  <a:lnTo>
                    <a:pt x="3751556" y="52861"/>
                  </a:lnTo>
                  <a:lnTo>
                    <a:pt x="3716493" y="50449"/>
                  </a:lnTo>
                  <a:lnTo>
                    <a:pt x="3681420" y="47671"/>
                  </a:lnTo>
                  <a:lnTo>
                    <a:pt x="3645171" y="45818"/>
                  </a:lnTo>
                  <a:lnTo>
                    <a:pt x="3608136" y="44583"/>
                  </a:lnTo>
                  <a:lnTo>
                    <a:pt x="3570577" y="43760"/>
                  </a:lnTo>
                  <a:lnTo>
                    <a:pt x="3533840" y="42042"/>
                  </a:lnTo>
                  <a:lnTo>
                    <a:pt x="3497651" y="39726"/>
                  </a:lnTo>
                  <a:lnTo>
                    <a:pt x="3461826" y="37012"/>
                  </a:lnTo>
                  <a:lnTo>
                    <a:pt x="3426244" y="35203"/>
                  </a:lnTo>
                  <a:lnTo>
                    <a:pt x="3390825" y="33998"/>
                  </a:lnTo>
                  <a:lnTo>
                    <a:pt x="3355514" y="33193"/>
                  </a:lnTo>
                  <a:lnTo>
                    <a:pt x="3319104" y="31488"/>
                  </a:lnTo>
                  <a:lnTo>
                    <a:pt x="3281964" y="29181"/>
                  </a:lnTo>
                  <a:lnTo>
                    <a:pt x="3244335" y="26473"/>
                  </a:lnTo>
                  <a:lnTo>
                    <a:pt x="3207552" y="24667"/>
                  </a:lnTo>
                  <a:lnTo>
                    <a:pt x="3171330" y="23464"/>
                  </a:lnTo>
                  <a:lnTo>
                    <a:pt x="3135484" y="22662"/>
                  </a:lnTo>
                  <a:lnTo>
                    <a:pt x="3099889" y="20957"/>
                  </a:lnTo>
                  <a:lnTo>
                    <a:pt x="3064460" y="18651"/>
                  </a:lnTo>
                  <a:lnTo>
                    <a:pt x="3029143" y="15943"/>
                  </a:lnTo>
                  <a:lnTo>
                    <a:pt x="2992730" y="14138"/>
                  </a:lnTo>
                  <a:lnTo>
                    <a:pt x="2955586" y="12935"/>
                  </a:lnTo>
                  <a:lnTo>
                    <a:pt x="2917956" y="12133"/>
                  </a:lnTo>
                  <a:lnTo>
                    <a:pt x="2880001" y="11598"/>
                  </a:lnTo>
                  <a:lnTo>
                    <a:pt x="2841829" y="11242"/>
                  </a:lnTo>
                  <a:lnTo>
                    <a:pt x="2803513" y="11004"/>
                  </a:lnTo>
                  <a:lnTo>
                    <a:pt x="2763931" y="9676"/>
                  </a:lnTo>
                  <a:lnTo>
                    <a:pt x="2723505" y="7620"/>
                  </a:lnTo>
                  <a:lnTo>
                    <a:pt x="2682516" y="5080"/>
                  </a:lnTo>
                  <a:lnTo>
                    <a:pt x="2642322" y="3387"/>
                  </a:lnTo>
                  <a:lnTo>
                    <a:pt x="2602658" y="2258"/>
                  </a:lnTo>
                  <a:lnTo>
                    <a:pt x="2563347" y="1505"/>
                  </a:lnTo>
                  <a:lnTo>
                    <a:pt x="2523102" y="1003"/>
                  </a:lnTo>
                  <a:lnTo>
                    <a:pt x="2482234" y="669"/>
                  </a:lnTo>
                  <a:lnTo>
                    <a:pt x="2440951" y="446"/>
                  </a:lnTo>
                  <a:lnTo>
                    <a:pt x="2399390" y="297"/>
                  </a:lnTo>
                  <a:lnTo>
                    <a:pt x="2357645" y="198"/>
                  </a:lnTo>
                  <a:lnTo>
                    <a:pt x="2315778" y="132"/>
                  </a:lnTo>
                  <a:lnTo>
                    <a:pt x="2274998" y="88"/>
                  </a:lnTo>
                  <a:lnTo>
                    <a:pt x="2234943" y="59"/>
                  </a:lnTo>
                  <a:lnTo>
                    <a:pt x="2195371" y="39"/>
                  </a:lnTo>
                  <a:lnTo>
                    <a:pt x="2153783" y="26"/>
                  </a:lnTo>
                  <a:lnTo>
                    <a:pt x="2110849" y="17"/>
                  </a:lnTo>
                  <a:lnTo>
                    <a:pt x="2067018" y="12"/>
                  </a:lnTo>
                  <a:lnTo>
                    <a:pt x="2024930" y="8"/>
                  </a:lnTo>
                  <a:lnTo>
                    <a:pt x="1984003" y="5"/>
                  </a:lnTo>
                  <a:lnTo>
                    <a:pt x="1943850" y="3"/>
                  </a:lnTo>
                  <a:lnTo>
                    <a:pt x="1901874" y="2"/>
                  </a:lnTo>
                  <a:lnTo>
                    <a:pt x="1858682" y="2"/>
                  </a:lnTo>
                  <a:lnTo>
                    <a:pt x="1814679" y="1"/>
                  </a:lnTo>
                  <a:lnTo>
                    <a:pt x="1771306" y="1"/>
                  </a:lnTo>
                  <a:lnTo>
                    <a:pt x="1728353" y="1"/>
                  </a:lnTo>
                  <a:lnTo>
                    <a:pt x="1685679" y="0"/>
                  </a:lnTo>
                  <a:lnTo>
                    <a:pt x="1643192" y="0"/>
                  </a:lnTo>
                  <a:lnTo>
                    <a:pt x="1600829" y="0"/>
                  </a:lnTo>
                  <a:lnTo>
                    <a:pt x="1558549" y="0"/>
                  </a:lnTo>
                  <a:lnTo>
                    <a:pt x="1515155" y="0"/>
                  </a:lnTo>
                  <a:lnTo>
                    <a:pt x="1471018" y="0"/>
                  </a:lnTo>
                  <a:lnTo>
                    <a:pt x="1426385" y="0"/>
                  </a:lnTo>
                  <a:lnTo>
                    <a:pt x="1380252" y="1170"/>
                  </a:lnTo>
                  <a:lnTo>
                    <a:pt x="1333119" y="3120"/>
                  </a:lnTo>
                  <a:lnTo>
                    <a:pt x="1285320" y="5589"/>
                  </a:lnTo>
                  <a:lnTo>
                    <a:pt x="1238245" y="7236"/>
                  </a:lnTo>
                  <a:lnTo>
                    <a:pt x="1191655" y="8333"/>
                  </a:lnTo>
                  <a:lnTo>
                    <a:pt x="1145387" y="9065"/>
                  </a:lnTo>
                  <a:lnTo>
                    <a:pt x="1098163" y="10723"/>
                  </a:lnTo>
                  <a:lnTo>
                    <a:pt x="1050304" y="12998"/>
                  </a:lnTo>
                  <a:lnTo>
                    <a:pt x="1002019" y="15684"/>
                  </a:lnTo>
                  <a:lnTo>
                    <a:pt x="953452" y="18645"/>
                  </a:lnTo>
                  <a:lnTo>
                    <a:pt x="904696" y="21789"/>
                  </a:lnTo>
                  <a:lnTo>
                    <a:pt x="855815" y="25054"/>
                  </a:lnTo>
                  <a:lnTo>
                    <a:pt x="808020" y="28401"/>
                  </a:lnTo>
                  <a:lnTo>
                    <a:pt x="760948" y="31802"/>
                  </a:lnTo>
                  <a:lnTo>
                    <a:pt x="714359" y="35239"/>
                  </a:lnTo>
                  <a:lnTo>
                    <a:pt x="666922" y="38701"/>
                  </a:lnTo>
                  <a:lnTo>
                    <a:pt x="618920" y="42178"/>
                  </a:lnTo>
                  <a:lnTo>
                    <a:pt x="570541" y="45666"/>
                  </a:lnTo>
                  <a:lnTo>
                    <a:pt x="521910" y="50331"/>
                  </a:lnTo>
                  <a:lnTo>
                    <a:pt x="473112" y="55781"/>
                  </a:lnTo>
                  <a:lnTo>
                    <a:pt x="424203" y="61754"/>
                  </a:lnTo>
                  <a:lnTo>
                    <a:pt x="375219" y="69245"/>
                  </a:lnTo>
                  <a:lnTo>
                    <a:pt x="326185" y="77749"/>
                  </a:lnTo>
                  <a:lnTo>
                    <a:pt x="277118" y="86928"/>
                  </a:lnTo>
                  <a:lnTo>
                    <a:pt x="232709" y="94217"/>
                  </a:lnTo>
                  <a:lnTo>
                    <a:pt x="191404" y="100246"/>
                  </a:lnTo>
                  <a:lnTo>
                    <a:pt x="152169" y="105435"/>
                  </a:lnTo>
                  <a:lnTo>
                    <a:pt x="117824" y="111234"/>
                  </a:lnTo>
                  <a:lnTo>
                    <a:pt x="57825" y="123917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294366" y="208127"/>
            <a:ext cx="2841686" cy="478372"/>
            <a:chOff x="1294366" y="208127"/>
            <a:chExt cx="2841686" cy="478372"/>
          </a:xfrm>
        </p:grpSpPr>
        <p:sp>
          <p:nvSpPr>
            <p:cNvPr id="2" name="Freeform 1"/>
            <p:cNvSpPr/>
            <p:nvPr/>
          </p:nvSpPr>
          <p:spPr>
            <a:xfrm>
              <a:off x="1579274" y="263212"/>
              <a:ext cx="10530" cy="421141"/>
            </a:xfrm>
            <a:custGeom>
              <a:avLst/>
              <a:gdLst/>
              <a:ahLst/>
              <a:cxnLst/>
              <a:rect l="0" t="0" r="0" b="0"/>
              <a:pathLst>
                <a:path w="10530" h="421141">
                  <a:moveTo>
                    <a:pt x="10529" y="0"/>
                  </a:moveTo>
                  <a:lnTo>
                    <a:pt x="10529" y="48931"/>
                  </a:lnTo>
                  <a:lnTo>
                    <a:pt x="10529" y="96776"/>
                  </a:lnTo>
                  <a:lnTo>
                    <a:pt x="10529" y="151117"/>
                  </a:lnTo>
                  <a:lnTo>
                    <a:pt x="10529" y="211671"/>
                  </a:lnTo>
                  <a:lnTo>
                    <a:pt x="10529" y="270948"/>
                  </a:lnTo>
                  <a:lnTo>
                    <a:pt x="10529" y="325556"/>
                  </a:lnTo>
                  <a:lnTo>
                    <a:pt x="7409" y="375661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94366" y="305326"/>
              <a:ext cx="305966" cy="234998"/>
            </a:xfrm>
            <a:custGeom>
              <a:avLst/>
              <a:gdLst/>
              <a:ahLst/>
              <a:cxnLst/>
              <a:rect l="0" t="0" r="0" b="0"/>
              <a:pathLst>
                <a:path w="305966" h="234998">
                  <a:moveTo>
                    <a:pt x="305965" y="136870"/>
                  </a:moveTo>
                  <a:lnTo>
                    <a:pt x="252938" y="151525"/>
                  </a:lnTo>
                  <a:lnTo>
                    <a:pt x="195491" y="172304"/>
                  </a:lnTo>
                  <a:lnTo>
                    <a:pt x="140990" y="192006"/>
                  </a:lnTo>
                  <a:lnTo>
                    <a:pt x="78089" y="216531"/>
                  </a:lnTo>
                  <a:lnTo>
                    <a:pt x="22190" y="234997"/>
                  </a:lnTo>
                  <a:lnTo>
                    <a:pt x="13836" y="232704"/>
                  </a:lnTo>
                  <a:lnTo>
                    <a:pt x="7097" y="226496"/>
                  </a:lnTo>
                  <a:lnTo>
                    <a:pt x="1435" y="217678"/>
                  </a:lnTo>
                  <a:lnTo>
                    <a:pt x="0" y="208289"/>
                  </a:lnTo>
                  <a:lnTo>
                    <a:pt x="14824" y="157627"/>
                  </a:lnTo>
                  <a:lnTo>
                    <a:pt x="59466" y="94730"/>
                  </a:lnTo>
                  <a:lnTo>
                    <a:pt x="96752" y="31583"/>
                  </a:lnTo>
                  <a:lnTo>
                    <a:pt x="11645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725566" y="208127"/>
              <a:ext cx="198243" cy="472466"/>
            </a:xfrm>
            <a:custGeom>
              <a:avLst/>
              <a:gdLst/>
              <a:ahLst/>
              <a:cxnLst/>
              <a:rect l="0" t="0" r="0" b="0"/>
              <a:pathLst>
                <a:path w="198243" h="472466">
                  <a:moveTo>
                    <a:pt x="190620" y="86670"/>
                  </a:moveTo>
                  <a:lnTo>
                    <a:pt x="181045" y="110717"/>
                  </a:lnTo>
                  <a:lnTo>
                    <a:pt x="144464" y="168946"/>
                  </a:lnTo>
                  <a:lnTo>
                    <a:pt x="109832" y="228873"/>
                  </a:lnTo>
                  <a:lnTo>
                    <a:pt x="77917" y="280814"/>
                  </a:lnTo>
                  <a:lnTo>
                    <a:pt x="61383" y="333250"/>
                  </a:lnTo>
                  <a:lnTo>
                    <a:pt x="49192" y="380263"/>
                  </a:lnTo>
                  <a:lnTo>
                    <a:pt x="58508" y="439541"/>
                  </a:lnTo>
                  <a:lnTo>
                    <a:pt x="63941" y="449429"/>
                  </a:lnTo>
                  <a:lnTo>
                    <a:pt x="79336" y="463536"/>
                  </a:lnTo>
                  <a:lnTo>
                    <a:pt x="100996" y="470585"/>
                  </a:lnTo>
                  <a:lnTo>
                    <a:pt x="113323" y="472465"/>
                  </a:lnTo>
                  <a:lnTo>
                    <a:pt x="136379" y="468315"/>
                  </a:lnTo>
                  <a:lnTo>
                    <a:pt x="157154" y="457501"/>
                  </a:lnTo>
                  <a:lnTo>
                    <a:pt x="174187" y="440997"/>
                  </a:lnTo>
                  <a:lnTo>
                    <a:pt x="191340" y="411975"/>
                  </a:lnTo>
                  <a:lnTo>
                    <a:pt x="198242" y="375559"/>
                  </a:lnTo>
                  <a:lnTo>
                    <a:pt x="194698" y="340723"/>
                  </a:lnTo>
                  <a:lnTo>
                    <a:pt x="180650" y="308174"/>
                  </a:lnTo>
                  <a:lnTo>
                    <a:pt x="146537" y="266905"/>
                  </a:lnTo>
                  <a:lnTo>
                    <a:pt x="92398" y="213214"/>
                  </a:lnTo>
                  <a:lnTo>
                    <a:pt x="33414" y="157468"/>
                  </a:lnTo>
                  <a:lnTo>
                    <a:pt x="4759" y="117683"/>
                  </a:lnTo>
                  <a:lnTo>
                    <a:pt x="0" y="96944"/>
                  </a:lnTo>
                  <a:lnTo>
                    <a:pt x="6478" y="55035"/>
                  </a:lnTo>
                  <a:lnTo>
                    <a:pt x="26875" y="23485"/>
                  </a:lnTo>
                  <a:lnTo>
                    <a:pt x="48435" y="8675"/>
                  </a:lnTo>
                  <a:lnTo>
                    <a:pt x="60735" y="3088"/>
                  </a:lnTo>
                  <a:lnTo>
                    <a:pt x="86880" y="0"/>
                  </a:lnTo>
                  <a:lnTo>
                    <a:pt x="141792" y="7549"/>
                  </a:lnTo>
                  <a:lnTo>
                    <a:pt x="160340" y="16800"/>
                  </a:lnTo>
                  <a:lnTo>
                    <a:pt x="180092" y="340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341789" y="505367"/>
              <a:ext cx="6066" cy="178986"/>
            </a:xfrm>
            <a:custGeom>
              <a:avLst/>
              <a:gdLst/>
              <a:ahLst/>
              <a:cxnLst/>
              <a:rect l="0" t="0" r="0" b="0"/>
              <a:pathLst>
                <a:path w="6066" h="178986">
                  <a:moveTo>
                    <a:pt x="6065" y="0"/>
                  </a:moveTo>
                  <a:lnTo>
                    <a:pt x="0" y="42028"/>
                  </a:lnTo>
                  <a:lnTo>
                    <a:pt x="4521" y="103535"/>
                  </a:lnTo>
                  <a:lnTo>
                    <a:pt x="5608" y="143761"/>
                  </a:lnTo>
                  <a:lnTo>
                    <a:pt x="6065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326798" y="37902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474709" y="442196"/>
              <a:ext cx="212247" cy="213519"/>
            </a:xfrm>
            <a:custGeom>
              <a:avLst/>
              <a:gdLst/>
              <a:ahLst/>
              <a:cxnLst/>
              <a:rect l="0" t="0" r="0" b="0"/>
              <a:pathLst>
                <a:path w="212247" h="213519">
                  <a:moveTo>
                    <a:pt x="146886" y="0"/>
                  </a:moveTo>
                  <a:lnTo>
                    <a:pt x="88270" y="0"/>
                  </a:lnTo>
                  <a:lnTo>
                    <a:pt x="53479" y="5590"/>
                  </a:lnTo>
                  <a:lnTo>
                    <a:pt x="20944" y="20244"/>
                  </a:lnTo>
                  <a:lnTo>
                    <a:pt x="5904" y="35904"/>
                  </a:lnTo>
                  <a:lnTo>
                    <a:pt x="256" y="44993"/>
                  </a:lnTo>
                  <a:lnTo>
                    <a:pt x="0" y="53392"/>
                  </a:lnTo>
                  <a:lnTo>
                    <a:pt x="3338" y="61331"/>
                  </a:lnTo>
                  <a:lnTo>
                    <a:pt x="9074" y="68964"/>
                  </a:lnTo>
                  <a:lnTo>
                    <a:pt x="27925" y="77444"/>
                  </a:lnTo>
                  <a:lnTo>
                    <a:pt x="84471" y="90571"/>
                  </a:lnTo>
                  <a:lnTo>
                    <a:pt x="137200" y="97050"/>
                  </a:lnTo>
                  <a:lnTo>
                    <a:pt x="187087" y="109248"/>
                  </a:lnTo>
                  <a:lnTo>
                    <a:pt x="195914" y="114946"/>
                  </a:lnTo>
                  <a:lnTo>
                    <a:pt x="208841" y="130636"/>
                  </a:lnTo>
                  <a:lnTo>
                    <a:pt x="212246" y="152427"/>
                  </a:lnTo>
                  <a:lnTo>
                    <a:pt x="208690" y="175370"/>
                  </a:lnTo>
                  <a:lnTo>
                    <a:pt x="199311" y="193366"/>
                  </a:lnTo>
                  <a:lnTo>
                    <a:pt x="181105" y="206044"/>
                  </a:lnTo>
                  <a:lnTo>
                    <a:pt x="169699" y="211062"/>
                  </a:lnTo>
                  <a:lnTo>
                    <a:pt x="144547" y="213518"/>
                  </a:lnTo>
                  <a:lnTo>
                    <a:pt x="81068" y="203723"/>
                  </a:lnTo>
                  <a:lnTo>
                    <a:pt x="62658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179606" y="231626"/>
              <a:ext cx="192839" cy="454873"/>
            </a:xfrm>
            <a:custGeom>
              <a:avLst/>
              <a:gdLst/>
              <a:ahLst/>
              <a:cxnLst/>
              <a:rect l="0" t="0" r="0" b="0"/>
              <a:pathLst>
                <a:path w="192839" h="454873">
                  <a:moveTo>
                    <a:pt x="157927" y="0"/>
                  </a:moveTo>
                  <a:lnTo>
                    <a:pt x="128619" y="34898"/>
                  </a:lnTo>
                  <a:lnTo>
                    <a:pt x="100362" y="83929"/>
                  </a:lnTo>
                  <a:lnTo>
                    <a:pt x="73410" y="131843"/>
                  </a:lnTo>
                  <a:lnTo>
                    <a:pt x="45870" y="194196"/>
                  </a:lnTo>
                  <a:lnTo>
                    <a:pt x="23228" y="252180"/>
                  </a:lnTo>
                  <a:lnTo>
                    <a:pt x="14291" y="302708"/>
                  </a:lnTo>
                  <a:lnTo>
                    <a:pt x="4036" y="363778"/>
                  </a:lnTo>
                  <a:lnTo>
                    <a:pt x="1794" y="392526"/>
                  </a:lnTo>
                  <a:lnTo>
                    <a:pt x="7036" y="417782"/>
                  </a:lnTo>
                  <a:lnTo>
                    <a:pt x="11710" y="429430"/>
                  </a:lnTo>
                  <a:lnTo>
                    <a:pt x="26261" y="445492"/>
                  </a:lnTo>
                  <a:lnTo>
                    <a:pt x="35055" y="451412"/>
                  </a:lnTo>
                  <a:lnTo>
                    <a:pt x="54184" y="454872"/>
                  </a:lnTo>
                  <a:lnTo>
                    <a:pt x="75554" y="451340"/>
                  </a:lnTo>
                  <a:lnTo>
                    <a:pt x="111554" y="436198"/>
                  </a:lnTo>
                  <a:lnTo>
                    <a:pt x="153395" y="403265"/>
                  </a:lnTo>
                  <a:lnTo>
                    <a:pt x="175172" y="376849"/>
                  </a:lnTo>
                  <a:lnTo>
                    <a:pt x="190853" y="341207"/>
                  </a:lnTo>
                  <a:lnTo>
                    <a:pt x="192838" y="317764"/>
                  </a:lnTo>
                  <a:lnTo>
                    <a:pt x="191729" y="306599"/>
                  </a:lnTo>
                  <a:lnTo>
                    <a:pt x="181139" y="284835"/>
                  </a:lnTo>
                  <a:lnTo>
                    <a:pt x="173402" y="274118"/>
                  </a:lnTo>
                  <a:lnTo>
                    <a:pt x="152327" y="259091"/>
                  </a:lnTo>
                  <a:lnTo>
                    <a:pt x="140156" y="253446"/>
                  </a:lnTo>
                  <a:lnTo>
                    <a:pt x="114154" y="250293"/>
                  </a:lnTo>
                  <a:lnTo>
                    <a:pt x="89339" y="253961"/>
                  </a:lnTo>
                  <a:lnTo>
                    <a:pt x="62216" y="269180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423037" y="309716"/>
              <a:ext cx="348872" cy="340155"/>
            </a:xfrm>
            <a:custGeom>
              <a:avLst/>
              <a:gdLst/>
              <a:ahLst/>
              <a:cxnLst/>
              <a:rect l="0" t="0" r="0" b="0"/>
              <a:pathLst>
                <a:path w="348872" h="340155">
                  <a:moveTo>
                    <a:pt x="230351" y="16667"/>
                  </a:moveTo>
                  <a:lnTo>
                    <a:pt x="219173" y="5489"/>
                  </a:lnTo>
                  <a:lnTo>
                    <a:pt x="198087" y="0"/>
                  </a:lnTo>
                  <a:lnTo>
                    <a:pt x="159570" y="30"/>
                  </a:lnTo>
                  <a:lnTo>
                    <a:pt x="136892" y="5763"/>
                  </a:lnTo>
                  <a:lnTo>
                    <a:pt x="96857" y="28508"/>
                  </a:lnTo>
                  <a:lnTo>
                    <a:pt x="51595" y="72039"/>
                  </a:lnTo>
                  <a:lnTo>
                    <a:pt x="13255" y="131222"/>
                  </a:lnTo>
                  <a:lnTo>
                    <a:pt x="3030" y="174872"/>
                  </a:lnTo>
                  <a:lnTo>
                    <a:pt x="0" y="219260"/>
                  </a:lnTo>
                  <a:lnTo>
                    <a:pt x="5530" y="244749"/>
                  </a:lnTo>
                  <a:lnTo>
                    <a:pt x="34715" y="299300"/>
                  </a:lnTo>
                  <a:lnTo>
                    <a:pt x="48255" y="316197"/>
                  </a:lnTo>
                  <a:lnTo>
                    <a:pt x="74621" y="333274"/>
                  </a:lnTo>
                  <a:lnTo>
                    <a:pt x="115839" y="340154"/>
                  </a:lnTo>
                  <a:lnTo>
                    <a:pt x="166528" y="334073"/>
                  </a:lnTo>
                  <a:lnTo>
                    <a:pt x="205461" y="322583"/>
                  </a:lnTo>
                  <a:lnTo>
                    <a:pt x="261432" y="284160"/>
                  </a:lnTo>
                  <a:lnTo>
                    <a:pt x="311393" y="236943"/>
                  </a:lnTo>
                  <a:lnTo>
                    <a:pt x="331572" y="205936"/>
                  </a:lnTo>
                  <a:lnTo>
                    <a:pt x="348871" y="158429"/>
                  </a:lnTo>
                  <a:lnTo>
                    <a:pt x="346978" y="131535"/>
                  </a:lnTo>
                  <a:lnTo>
                    <a:pt x="327554" y="71741"/>
                  </a:lnTo>
                  <a:lnTo>
                    <a:pt x="296430" y="31487"/>
                  </a:lnTo>
                  <a:lnTo>
                    <a:pt x="251408" y="61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840824" y="252683"/>
              <a:ext cx="88715" cy="99172"/>
            </a:xfrm>
            <a:custGeom>
              <a:avLst/>
              <a:gdLst/>
              <a:ahLst/>
              <a:cxnLst/>
              <a:rect l="0" t="0" r="0" b="0"/>
              <a:pathLst>
                <a:path w="88715" h="99172">
                  <a:moveTo>
                    <a:pt x="54720" y="0"/>
                  </a:moveTo>
                  <a:lnTo>
                    <a:pt x="37952" y="5590"/>
                  </a:lnTo>
                  <a:lnTo>
                    <a:pt x="23481" y="17692"/>
                  </a:lnTo>
                  <a:lnTo>
                    <a:pt x="5300" y="44237"/>
                  </a:lnTo>
                  <a:lnTo>
                    <a:pt x="716" y="54058"/>
                  </a:lnTo>
                  <a:lnTo>
                    <a:pt x="0" y="64115"/>
                  </a:lnTo>
                  <a:lnTo>
                    <a:pt x="5443" y="84648"/>
                  </a:lnTo>
                  <a:lnTo>
                    <a:pt x="12510" y="91527"/>
                  </a:lnTo>
                  <a:lnTo>
                    <a:pt x="32840" y="99171"/>
                  </a:lnTo>
                  <a:lnTo>
                    <a:pt x="54354" y="96329"/>
                  </a:lnTo>
                  <a:lnTo>
                    <a:pt x="65005" y="92295"/>
                  </a:lnTo>
                  <a:lnTo>
                    <a:pt x="79958" y="78455"/>
                  </a:lnTo>
                  <a:lnTo>
                    <a:pt x="85583" y="69851"/>
                  </a:lnTo>
                  <a:lnTo>
                    <a:pt x="88714" y="50932"/>
                  </a:lnTo>
                  <a:lnTo>
                    <a:pt x="86206" y="33165"/>
                  </a:lnTo>
                  <a:lnTo>
                    <a:pt x="75777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906072" y="263212"/>
              <a:ext cx="189514" cy="410612"/>
            </a:xfrm>
            <a:custGeom>
              <a:avLst/>
              <a:gdLst/>
              <a:ahLst/>
              <a:cxnLst/>
              <a:rect l="0" t="0" r="0" b="0"/>
              <a:pathLst>
                <a:path w="189514" h="410612">
                  <a:moveTo>
                    <a:pt x="189513" y="0"/>
                  </a:moveTo>
                  <a:lnTo>
                    <a:pt x="173872" y="17981"/>
                  </a:lnTo>
                  <a:lnTo>
                    <a:pt x="149080" y="69741"/>
                  </a:lnTo>
                  <a:lnTo>
                    <a:pt x="122472" y="123437"/>
                  </a:lnTo>
                  <a:lnTo>
                    <a:pt x="94685" y="179104"/>
                  </a:lnTo>
                  <a:lnTo>
                    <a:pt x="66667" y="235160"/>
                  </a:lnTo>
                  <a:lnTo>
                    <a:pt x="39772" y="290123"/>
                  </a:lnTo>
                  <a:lnTo>
                    <a:pt x="18164" y="346825"/>
                  </a:lnTo>
                  <a:lnTo>
                    <a:pt x="3201" y="393763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021175" y="579067"/>
              <a:ext cx="114877" cy="97904"/>
            </a:xfrm>
            <a:custGeom>
              <a:avLst/>
              <a:gdLst/>
              <a:ahLst/>
              <a:cxnLst/>
              <a:rect l="0" t="0" r="0" b="0"/>
              <a:pathLst>
                <a:path w="114877" h="97904">
                  <a:moveTo>
                    <a:pt x="42825" y="0"/>
                  </a:moveTo>
                  <a:lnTo>
                    <a:pt x="26057" y="5589"/>
                  </a:lnTo>
                  <a:lnTo>
                    <a:pt x="11586" y="17692"/>
                  </a:lnTo>
                  <a:lnTo>
                    <a:pt x="4451" y="25832"/>
                  </a:lnTo>
                  <a:lnTo>
                    <a:pt x="865" y="34769"/>
                  </a:lnTo>
                  <a:lnTo>
                    <a:pt x="0" y="54057"/>
                  </a:lnTo>
                  <a:lnTo>
                    <a:pt x="6634" y="71209"/>
                  </a:lnTo>
                  <a:lnTo>
                    <a:pt x="11678" y="79058"/>
                  </a:lnTo>
                  <a:lnTo>
                    <a:pt x="26642" y="90899"/>
                  </a:lnTo>
                  <a:lnTo>
                    <a:pt x="35546" y="95694"/>
                  </a:lnTo>
                  <a:lnTo>
                    <a:pt x="57917" y="97903"/>
                  </a:lnTo>
                  <a:lnTo>
                    <a:pt x="82288" y="93815"/>
                  </a:lnTo>
                  <a:lnTo>
                    <a:pt x="104818" y="84199"/>
                  </a:lnTo>
                  <a:lnTo>
                    <a:pt x="111059" y="77190"/>
                  </a:lnTo>
                  <a:lnTo>
                    <a:pt x="114051" y="69007"/>
                  </a:lnTo>
                  <a:lnTo>
                    <a:pt x="114876" y="60043"/>
                  </a:lnTo>
                  <a:lnTo>
                    <a:pt x="109552" y="43843"/>
                  </a:lnTo>
                  <a:lnTo>
                    <a:pt x="104857" y="36248"/>
                  </a:lnTo>
                  <a:lnTo>
                    <a:pt x="90282" y="24689"/>
                  </a:lnTo>
                  <a:lnTo>
                    <a:pt x="63882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618907" y="231626"/>
            <a:ext cx="3622069" cy="400084"/>
            <a:chOff x="4618907" y="231626"/>
            <a:chExt cx="3622069" cy="400084"/>
          </a:xfrm>
        </p:grpSpPr>
        <p:sp>
          <p:nvSpPr>
            <p:cNvPr id="14" name="Freeform 13"/>
            <p:cNvSpPr/>
            <p:nvPr/>
          </p:nvSpPr>
          <p:spPr>
            <a:xfrm>
              <a:off x="4618907" y="470520"/>
              <a:ext cx="215302" cy="154547"/>
            </a:xfrm>
            <a:custGeom>
              <a:avLst/>
              <a:gdLst/>
              <a:ahLst/>
              <a:cxnLst/>
              <a:rect l="0" t="0" r="0" b="0"/>
              <a:pathLst>
                <a:path w="215302" h="154547">
                  <a:moveTo>
                    <a:pt x="139973" y="34847"/>
                  </a:moveTo>
                  <a:lnTo>
                    <a:pt x="128795" y="18080"/>
                  </a:lnTo>
                  <a:lnTo>
                    <a:pt x="113949" y="6728"/>
                  </a:lnTo>
                  <a:lnTo>
                    <a:pt x="105076" y="2063"/>
                  </a:lnTo>
                  <a:lnTo>
                    <a:pt x="85859" y="0"/>
                  </a:lnTo>
                  <a:lnTo>
                    <a:pt x="65620" y="4152"/>
                  </a:lnTo>
                  <a:lnTo>
                    <a:pt x="35665" y="19643"/>
                  </a:lnTo>
                  <a:lnTo>
                    <a:pt x="19135" y="32379"/>
                  </a:lnTo>
                  <a:lnTo>
                    <a:pt x="2264" y="58293"/>
                  </a:lnTo>
                  <a:lnTo>
                    <a:pt x="0" y="81142"/>
                  </a:lnTo>
                  <a:lnTo>
                    <a:pt x="4064" y="104556"/>
                  </a:lnTo>
                  <a:lnTo>
                    <a:pt x="13669" y="122761"/>
                  </a:lnTo>
                  <a:lnTo>
                    <a:pt x="28856" y="135531"/>
                  </a:lnTo>
                  <a:lnTo>
                    <a:pt x="67202" y="153262"/>
                  </a:lnTo>
                  <a:lnTo>
                    <a:pt x="87743" y="154546"/>
                  </a:lnTo>
                  <a:lnTo>
                    <a:pt x="147264" y="142767"/>
                  </a:lnTo>
                  <a:lnTo>
                    <a:pt x="170120" y="136234"/>
                  </a:lnTo>
                  <a:lnTo>
                    <a:pt x="188856" y="123192"/>
                  </a:lnTo>
                  <a:lnTo>
                    <a:pt x="203813" y="105697"/>
                  </a:lnTo>
                  <a:lnTo>
                    <a:pt x="214360" y="86223"/>
                  </a:lnTo>
                  <a:lnTo>
                    <a:pt x="215301" y="76117"/>
                  </a:lnTo>
                  <a:lnTo>
                    <a:pt x="210107" y="55529"/>
                  </a:lnTo>
                  <a:lnTo>
                    <a:pt x="192616" y="243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899426" y="270921"/>
              <a:ext cx="133196" cy="329204"/>
            </a:xfrm>
            <a:custGeom>
              <a:avLst/>
              <a:gdLst/>
              <a:ahLst/>
              <a:cxnLst/>
              <a:rect l="0" t="0" r="0" b="0"/>
              <a:pathLst>
                <a:path w="133196" h="329204">
                  <a:moveTo>
                    <a:pt x="38439" y="329203"/>
                  </a:moveTo>
                  <a:lnTo>
                    <a:pt x="30106" y="291725"/>
                  </a:lnTo>
                  <a:lnTo>
                    <a:pt x="19794" y="235057"/>
                  </a:lnTo>
                  <a:lnTo>
                    <a:pt x="8789" y="176295"/>
                  </a:lnTo>
                  <a:lnTo>
                    <a:pt x="0" y="121747"/>
                  </a:lnTo>
                  <a:lnTo>
                    <a:pt x="171" y="65912"/>
                  </a:lnTo>
                  <a:lnTo>
                    <a:pt x="6223" y="40219"/>
                  </a:lnTo>
                  <a:lnTo>
                    <a:pt x="16712" y="21001"/>
                  </a:lnTo>
                  <a:lnTo>
                    <a:pt x="32292" y="7781"/>
                  </a:lnTo>
                  <a:lnTo>
                    <a:pt x="41360" y="2617"/>
                  </a:lnTo>
                  <a:lnTo>
                    <a:pt x="63914" y="0"/>
                  </a:lnTo>
                  <a:lnTo>
                    <a:pt x="123301" y="10905"/>
                  </a:lnTo>
                  <a:lnTo>
                    <a:pt x="133195" y="133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843109" y="442196"/>
              <a:ext cx="178985" cy="1"/>
            </a:xfrm>
            <a:custGeom>
              <a:avLst/>
              <a:gdLst/>
              <a:ahLst/>
              <a:cxnLst/>
              <a:rect l="0" t="0" r="0" b="0"/>
              <a:pathLst>
                <a:path w="178985" h="1">
                  <a:moveTo>
                    <a:pt x="178984" y="0"/>
                  </a:moveTo>
                  <a:lnTo>
                    <a:pt x="130053" y="0"/>
                  </a:lnTo>
                  <a:lnTo>
                    <a:pt x="70923" y="0"/>
                  </a:lnTo>
                  <a:lnTo>
                    <a:pt x="1257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385001" y="421139"/>
              <a:ext cx="300389" cy="179126"/>
            </a:xfrm>
            <a:custGeom>
              <a:avLst/>
              <a:gdLst/>
              <a:ahLst/>
              <a:cxnLst/>
              <a:rect l="0" t="0" r="0" b="0"/>
              <a:pathLst>
                <a:path w="300389" h="179126">
                  <a:moveTo>
                    <a:pt x="5589" y="31586"/>
                  </a:moveTo>
                  <a:lnTo>
                    <a:pt x="0" y="48353"/>
                  </a:lnTo>
                  <a:lnTo>
                    <a:pt x="2113" y="81138"/>
                  </a:lnTo>
                  <a:lnTo>
                    <a:pt x="14478" y="125732"/>
                  </a:lnTo>
                  <a:lnTo>
                    <a:pt x="38238" y="165216"/>
                  </a:lnTo>
                  <a:lnTo>
                    <a:pt x="44902" y="173315"/>
                  </a:lnTo>
                  <a:lnTo>
                    <a:pt x="52855" y="177545"/>
                  </a:lnTo>
                  <a:lnTo>
                    <a:pt x="71050" y="179125"/>
                  </a:lnTo>
                  <a:lnTo>
                    <a:pt x="87715" y="172808"/>
                  </a:lnTo>
                  <a:lnTo>
                    <a:pt x="95435" y="167848"/>
                  </a:lnTo>
                  <a:lnTo>
                    <a:pt x="107132" y="152978"/>
                  </a:lnTo>
                  <a:lnTo>
                    <a:pt x="124173" y="114836"/>
                  </a:lnTo>
                  <a:lnTo>
                    <a:pt x="127929" y="111653"/>
                  </a:lnTo>
                  <a:lnTo>
                    <a:pt x="131603" y="113040"/>
                  </a:lnTo>
                  <a:lnTo>
                    <a:pt x="160181" y="147467"/>
                  </a:lnTo>
                  <a:lnTo>
                    <a:pt x="182311" y="158348"/>
                  </a:lnTo>
                  <a:lnTo>
                    <a:pt x="221078" y="165461"/>
                  </a:lnTo>
                  <a:lnTo>
                    <a:pt x="242133" y="160886"/>
                  </a:lnTo>
                  <a:lnTo>
                    <a:pt x="274712" y="138885"/>
                  </a:lnTo>
                  <a:lnTo>
                    <a:pt x="290960" y="113291"/>
                  </a:lnTo>
                  <a:lnTo>
                    <a:pt x="298525" y="57560"/>
                  </a:lnTo>
                  <a:lnTo>
                    <a:pt x="30038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738031" y="273740"/>
              <a:ext cx="242156" cy="326385"/>
            </a:xfrm>
            <a:custGeom>
              <a:avLst/>
              <a:gdLst/>
              <a:ahLst/>
              <a:cxnLst/>
              <a:rect l="0" t="0" r="0" b="0"/>
              <a:pathLst>
                <a:path w="242156" h="326385">
                  <a:moveTo>
                    <a:pt x="0" y="0"/>
                  </a:moveTo>
                  <a:lnTo>
                    <a:pt x="3119" y="54145"/>
                  </a:lnTo>
                  <a:lnTo>
                    <a:pt x="14654" y="109092"/>
                  </a:lnTo>
                  <a:lnTo>
                    <a:pt x="28198" y="165006"/>
                  </a:lnTo>
                  <a:lnTo>
                    <a:pt x="39019" y="221110"/>
                  </a:lnTo>
                  <a:lnTo>
                    <a:pt x="50111" y="282885"/>
                  </a:lnTo>
                  <a:lnTo>
                    <a:pt x="57612" y="308426"/>
                  </a:lnTo>
                  <a:lnTo>
                    <a:pt x="47938" y="274929"/>
                  </a:lnTo>
                  <a:lnTo>
                    <a:pt x="49428" y="242508"/>
                  </a:lnTo>
                  <a:lnTo>
                    <a:pt x="57279" y="210675"/>
                  </a:lnTo>
                  <a:lnTo>
                    <a:pt x="63922" y="202451"/>
                  </a:lnTo>
                  <a:lnTo>
                    <a:pt x="83782" y="190194"/>
                  </a:lnTo>
                  <a:lnTo>
                    <a:pt x="105087" y="187086"/>
                  </a:lnTo>
                  <a:lnTo>
                    <a:pt x="126254" y="190774"/>
                  </a:lnTo>
                  <a:lnTo>
                    <a:pt x="157901" y="207175"/>
                  </a:lnTo>
                  <a:lnTo>
                    <a:pt x="204977" y="248034"/>
                  </a:lnTo>
                  <a:lnTo>
                    <a:pt x="230428" y="300786"/>
                  </a:lnTo>
                  <a:lnTo>
                    <a:pt x="242155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003538" y="441999"/>
              <a:ext cx="229333" cy="149037"/>
            </a:xfrm>
            <a:custGeom>
              <a:avLst/>
              <a:gdLst/>
              <a:ahLst/>
              <a:cxnLst/>
              <a:rect l="0" t="0" r="0" b="0"/>
              <a:pathLst>
                <a:path w="229333" h="149037">
                  <a:moveTo>
                    <a:pt x="113519" y="84425"/>
                  </a:moveTo>
                  <a:lnTo>
                    <a:pt x="94391" y="22167"/>
                  </a:lnTo>
                  <a:lnTo>
                    <a:pt x="83181" y="5672"/>
                  </a:lnTo>
                  <a:lnTo>
                    <a:pt x="75746" y="1508"/>
                  </a:lnTo>
                  <a:lnTo>
                    <a:pt x="58126" y="0"/>
                  </a:lnTo>
                  <a:lnTo>
                    <a:pt x="41717" y="6349"/>
                  </a:lnTo>
                  <a:lnTo>
                    <a:pt x="34065" y="11317"/>
                  </a:lnTo>
                  <a:lnTo>
                    <a:pt x="22444" y="26197"/>
                  </a:lnTo>
                  <a:lnTo>
                    <a:pt x="5451" y="64345"/>
                  </a:lnTo>
                  <a:lnTo>
                    <a:pt x="0" y="100832"/>
                  </a:lnTo>
                  <a:lnTo>
                    <a:pt x="4965" y="121353"/>
                  </a:lnTo>
                  <a:lnTo>
                    <a:pt x="9563" y="130101"/>
                  </a:lnTo>
                  <a:lnTo>
                    <a:pt x="24032" y="142940"/>
                  </a:lnTo>
                  <a:lnTo>
                    <a:pt x="32804" y="148002"/>
                  </a:lnTo>
                  <a:lnTo>
                    <a:pt x="42161" y="149036"/>
                  </a:lnTo>
                  <a:lnTo>
                    <a:pt x="61917" y="143947"/>
                  </a:lnTo>
                  <a:lnTo>
                    <a:pt x="79276" y="130767"/>
                  </a:lnTo>
                  <a:lnTo>
                    <a:pt x="93621" y="113210"/>
                  </a:lnTo>
                  <a:lnTo>
                    <a:pt x="103895" y="93709"/>
                  </a:lnTo>
                  <a:lnTo>
                    <a:pt x="109443" y="89445"/>
                  </a:lnTo>
                  <a:lnTo>
                    <a:pt x="115481" y="88941"/>
                  </a:lnTo>
                  <a:lnTo>
                    <a:pt x="121846" y="90946"/>
                  </a:lnTo>
                  <a:lnTo>
                    <a:pt x="132037" y="102531"/>
                  </a:lnTo>
                  <a:lnTo>
                    <a:pt x="153702" y="132975"/>
                  </a:lnTo>
                  <a:lnTo>
                    <a:pt x="173102" y="141098"/>
                  </a:lnTo>
                  <a:lnTo>
                    <a:pt x="194982" y="143538"/>
                  </a:lnTo>
                  <a:lnTo>
                    <a:pt x="229332" y="1370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269395" y="263212"/>
              <a:ext cx="26647" cy="347441"/>
            </a:xfrm>
            <a:custGeom>
              <a:avLst/>
              <a:gdLst/>
              <a:ahLst/>
              <a:cxnLst/>
              <a:rect l="0" t="0" r="0" b="0"/>
              <a:pathLst>
                <a:path w="26647" h="347441">
                  <a:moveTo>
                    <a:pt x="5589" y="0"/>
                  </a:moveTo>
                  <a:lnTo>
                    <a:pt x="0" y="16768"/>
                  </a:lnTo>
                  <a:lnTo>
                    <a:pt x="4045" y="78565"/>
                  </a:lnTo>
                  <a:lnTo>
                    <a:pt x="5285" y="139261"/>
                  </a:lnTo>
                  <a:lnTo>
                    <a:pt x="11089" y="187752"/>
                  </a:lnTo>
                  <a:lnTo>
                    <a:pt x="22360" y="248133"/>
                  </a:lnTo>
                  <a:lnTo>
                    <a:pt x="25799" y="305121"/>
                  </a:lnTo>
                  <a:lnTo>
                    <a:pt x="26646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117057" y="410611"/>
              <a:ext cx="305327" cy="21058"/>
            </a:xfrm>
            <a:custGeom>
              <a:avLst/>
              <a:gdLst/>
              <a:ahLst/>
              <a:cxnLst/>
              <a:rect l="0" t="0" r="0" b="0"/>
              <a:pathLst>
                <a:path w="305327" h="21058">
                  <a:moveTo>
                    <a:pt x="305326" y="0"/>
                  </a:moveTo>
                  <a:lnTo>
                    <a:pt x="246709" y="9065"/>
                  </a:lnTo>
                  <a:lnTo>
                    <a:pt x="185300" y="10239"/>
                  </a:lnTo>
                  <a:lnTo>
                    <a:pt x="123776" y="10471"/>
                  </a:lnTo>
                  <a:lnTo>
                    <a:pt x="72939" y="10511"/>
                  </a:lnTo>
                  <a:lnTo>
                    <a:pt x="30191" y="1364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677224" y="426394"/>
              <a:ext cx="187357" cy="199264"/>
            </a:xfrm>
            <a:custGeom>
              <a:avLst/>
              <a:gdLst/>
              <a:ahLst/>
              <a:cxnLst/>
              <a:rect l="0" t="0" r="0" b="0"/>
              <a:pathLst>
                <a:path w="187357" h="199264">
                  <a:moveTo>
                    <a:pt x="50486" y="78973"/>
                  </a:moveTo>
                  <a:lnTo>
                    <a:pt x="42152" y="116451"/>
                  </a:lnTo>
                  <a:lnTo>
                    <a:pt x="37907" y="179185"/>
                  </a:lnTo>
                  <a:lnTo>
                    <a:pt x="28907" y="197991"/>
                  </a:lnTo>
                  <a:lnTo>
                    <a:pt x="24402" y="199263"/>
                  </a:lnTo>
                  <a:lnTo>
                    <a:pt x="20228" y="195431"/>
                  </a:lnTo>
                  <a:lnTo>
                    <a:pt x="5124" y="155660"/>
                  </a:lnTo>
                  <a:lnTo>
                    <a:pt x="0" y="116383"/>
                  </a:lnTo>
                  <a:lnTo>
                    <a:pt x="9580" y="55564"/>
                  </a:lnTo>
                  <a:lnTo>
                    <a:pt x="17097" y="31134"/>
                  </a:lnTo>
                  <a:lnTo>
                    <a:pt x="28238" y="12478"/>
                  </a:lnTo>
                  <a:lnTo>
                    <a:pt x="36823" y="6567"/>
                  </a:lnTo>
                  <a:lnTo>
                    <a:pt x="58842" y="0"/>
                  </a:lnTo>
                  <a:lnTo>
                    <a:pt x="91955" y="1891"/>
                  </a:lnTo>
                  <a:lnTo>
                    <a:pt x="123994" y="15450"/>
                  </a:lnTo>
                  <a:lnTo>
                    <a:pt x="150125" y="39875"/>
                  </a:lnTo>
                  <a:lnTo>
                    <a:pt x="167096" y="69338"/>
                  </a:lnTo>
                  <a:lnTo>
                    <a:pt x="183879" y="129538"/>
                  </a:lnTo>
                  <a:lnTo>
                    <a:pt x="187356" y="1632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919417" y="421139"/>
              <a:ext cx="124149" cy="189065"/>
            </a:xfrm>
            <a:custGeom>
              <a:avLst/>
              <a:gdLst/>
              <a:ahLst/>
              <a:cxnLst/>
              <a:rect l="0" t="0" r="0" b="0"/>
              <a:pathLst>
                <a:path w="124149" h="189065">
                  <a:moveTo>
                    <a:pt x="8334" y="21057"/>
                  </a:moveTo>
                  <a:lnTo>
                    <a:pt x="0" y="58535"/>
                  </a:lnTo>
                  <a:lnTo>
                    <a:pt x="1576" y="93383"/>
                  </a:lnTo>
                  <a:lnTo>
                    <a:pt x="15850" y="147218"/>
                  </a:lnTo>
                  <a:lnTo>
                    <a:pt x="22593" y="168376"/>
                  </a:lnTo>
                  <a:lnTo>
                    <a:pt x="35728" y="183239"/>
                  </a:lnTo>
                  <a:lnTo>
                    <a:pt x="44144" y="188840"/>
                  </a:lnTo>
                  <a:lnTo>
                    <a:pt x="53265" y="189064"/>
                  </a:lnTo>
                  <a:lnTo>
                    <a:pt x="72756" y="179955"/>
                  </a:lnTo>
                  <a:lnTo>
                    <a:pt x="97872" y="149507"/>
                  </a:lnTo>
                  <a:lnTo>
                    <a:pt x="114542" y="116438"/>
                  </a:lnTo>
                  <a:lnTo>
                    <a:pt x="122250" y="65418"/>
                  </a:lnTo>
                  <a:lnTo>
                    <a:pt x="123773" y="19638"/>
                  </a:lnTo>
                  <a:lnTo>
                    <a:pt x="12414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127792" y="455711"/>
              <a:ext cx="252685" cy="154942"/>
            </a:xfrm>
            <a:custGeom>
              <a:avLst/>
              <a:gdLst/>
              <a:ahLst/>
              <a:cxnLst/>
              <a:rect l="0" t="0" r="0" b="0"/>
              <a:pathLst>
                <a:path w="252685" h="154942">
                  <a:moveTo>
                    <a:pt x="0" y="18071"/>
                  </a:moveTo>
                  <a:lnTo>
                    <a:pt x="17959" y="73116"/>
                  </a:lnTo>
                  <a:lnTo>
                    <a:pt x="28547" y="124524"/>
                  </a:lnTo>
                  <a:lnTo>
                    <a:pt x="29560" y="138172"/>
                  </a:lnTo>
                  <a:lnTo>
                    <a:pt x="29065" y="141422"/>
                  </a:lnTo>
                  <a:lnTo>
                    <a:pt x="25396" y="129436"/>
                  </a:lnTo>
                  <a:lnTo>
                    <a:pt x="20744" y="76420"/>
                  </a:lnTo>
                  <a:lnTo>
                    <a:pt x="15246" y="39649"/>
                  </a:lnTo>
                  <a:lnTo>
                    <a:pt x="17695" y="13233"/>
                  </a:lnTo>
                  <a:lnTo>
                    <a:pt x="22325" y="5487"/>
                  </a:lnTo>
                  <a:lnTo>
                    <a:pt x="28921" y="1493"/>
                  </a:lnTo>
                  <a:lnTo>
                    <a:pt x="36828" y="0"/>
                  </a:lnTo>
                  <a:lnTo>
                    <a:pt x="44439" y="1344"/>
                  </a:lnTo>
                  <a:lnTo>
                    <a:pt x="59135" y="9077"/>
                  </a:lnTo>
                  <a:lnTo>
                    <a:pt x="80563" y="26584"/>
                  </a:lnTo>
                  <a:lnTo>
                    <a:pt x="113754" y="76400"/>
                  </a:lnTo>
                  <a:lnTo>
                    <a:pt x="116781" y="78014"/>
                  </a:lnTo>
                  <a:lnTo>
                    <a:pt x="117629" y="75580"/>
                  </a:lnTo>
                  <a:lnTo>
                    <a:pt x="116172" y="40869"/>
                  </a:lnTo>
                  <a:lnTo>
                    <a:pt x="122212" y="21964"/>
                  </a:lnTo>
                  <a:lnTo>
                    <a:pt x="127099" y="13648"/>
                  </a:lnTo>
                  <a:lnTo>
                    <a:pt x="135036" y="8103"/>
                  </a:lnTo>
                  <a:lnTo>
                    <a:pt x="156333" y="1942"/>
                  </a:lnTo>
                  <a:lnTo>
                    <a:pt x="189041" y="4063"/>
                  </a:lnTo>
                  <a:lnTo>
                    <a:pt x="197387" y="8733"/>
                  </a:lnTo>
                  <a:lnTo>
                    <a:pt x="228924" y="45610"/>
                  </a:lnTo>
                  <a:lnTo>
                    <a:pt x="243824" y="78223"/>
                  </a:lnTo>
                  <a:lnTo>
                    <a:pt x="251518" y="135581"/>
                  </a:lnTo>
                  <a:lnTo>
                    <a:pt x="252684" y="1549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422591" y="231626"/>
              <a:ext cx="206352" cy="342419"/>
            </a:xfrm>
            <a:custGeom>
              <a:avLst/>
              <a:gdLst/>
              <a:ahLst/>
              <a:cxnLst/>
              <a:rect l="0" t="0" r="0" b="0"/>
              <a:pathLst>
                <a:path w="206352" h="342419">
                  <a:moveTo>
                    <a:pt x="0" y="0"/>
                  </a:moveTo>
                  <a:lnTo>
                    <a:pt x="3119" y="48931"/>
                  </a:lnTo>
                  <a:lnTo>
                    <a:pt x="14654" y="102473"/>
                  </a:lnTo>
                  <a:lnTo>
                    <a:pt x="28197" y="163655"/>
                  </a:lnTo>
                  <a:lnTo>
                    <a:pt x="37470" y="213567"/>
                  </a:lnTo>
                  <a:lnTo>
                    <a:pt x="44316" y="272947"/>
                  </a:lnTo>
                  <a:lnTo>
                    <a:pt x="50998" y="329736"/>
                  </a:lnTo>
                  <a:lnTo>
                    <a:pt x="49206" y="336808"/>
                  </a:lnTo>
                  <a:lnTo>
                    <a:pt x="45672" y="339182"/>
                  </a:lnTo>
                  <a:lnTo>
                    <a:pt x="40976" y="338426"/>
                  </a:lnTo>
                  <a:lnTo>
                    <a:pt x="37846" y="333242"/>
                  </a:lnTo>
                  <a:lnTo>
                    <a:pt x="32409" y="278428"/>
                  </a:lnTo>
                  <a:lnTo>
                    <a:pt x="38190" y="254768"/>
                  </a:lnTo>
                  <a:lnTo>
                    <a:pt x="54599" y="224836"/>
                  </a:lnTo>
                  <a:lnTo>
                    <a:pt x="60966" y="216571"/>
                  </a:lnTo>
                  <a:lnTo>
                    <a:pt x="80519" y="207388"/>
                  </a:lnTo>
                  <a:lnTo>
                    <a:pt x="92283" y="204939"/>
                  </a:lnTo>
                  <a:lnTo>
                    <a:pt x="114714" y="208458"/>
                  </a:lnTo>
                  <a:lnTo>
                    <a:pt x="143953" y="223592"/>
                  </a:lnTo>
                  <a:lnTo>
                    <a:pt x="196329" y="270378"/>
                  </a:lnTo>
                  <a:lnTo>
                    <a:pt x="204241" y="290574"/>
                  </a:lnTo>
                  <a:lnTo>
                    <a:pt x="206351" y="302511"/>
                  </a:lnTo>
                  <a:lnTo>
                    <a:pt x="202455" y="322013"/>
                  </a:lnTo>
                  <a:lnTo>
                    <a:pt x="198141" y="330489"/>
                  </a:lnTo>
                  <a:lnTo>
                    <a:pt x="190585" y="336139"/>
                  </a:lnTo>
                  <a:lnTo>
                    <a:pt x="169712" y="342418"/>
                  </a:lnTo>
                  <a:lnTo>
                    <a:pt x="137242" y="340363"/>
                  </a:lnTo>
                  <a:lnTo>
                    <a:pt x="75943" y="325914"/>
                  </a:lnTo>
                  <a:lnTo>
                    <a:pt x="42113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654218" y="403283"/>
              <a:ext cx="149612" cy="168296"/>
            </a:xfrm>
            <a:custGeom>
              <a:avLst/>
              <a:gdLst/>
              <a:ahLst/>
              <a:cxnLst/>
              <a:rect l="0" t="0" r="0" b="0"/>
              <a:pathLst>
                <a:path w="149612" h="168296">
                  <a:moveTo>
                    <a:pt x="0" y="102084"/>
                  </a:moveTo>
                  <a:lnTo>
                    <a:pt x="37478" y="93751"/>
                  </a:lnTo>
                  <a:lnTo>
                    <a:pt x="88901" y="86400"/>
                  </a:lnTo>
                  <a:lnTo>
                    <a:pt x="124607" y="77030"/>
                  </a:lnTo>
                  <a:lnTo>
                    <a:pt x="133374" y="71344"/>
                  </a:lnTo>
                  <a:lnTo>
                    <a:pt x="146235" y="55666"/>
                  </a:lnTo>
                  <a:lnTo>
                    <a:pt x="149611" y="37001"/>
                  </a:lnTo>
                  <a:lnTo>
                    <a:pt x="148873" y="27110"/>
                  </a:lnTo>
                  <a:lnTo>
                    <a:pt x="144872" y="19346"/>
                  </a:lnTo>
                  <a:lnTo>
                    <a:pt x="131068" y="7600"/>
                  </a:lnTo>
                  <a:lnTo>
                    <a:pt x="97976" y="0"/>
                  </a:lnTo>
                  <a:lnTo>
                    <a:pt x="64124" y="3337"/>
                  </a:lnTo>
                  <a:lnTo>
                    <a:pt x="45656" y="14913"/>
                  </a:lnTo>
                  <a:lnTo>
                    <a:pt x="30820" y="31756"/>
                  </a:lnTo>
                  <a:lnTo>
                    <a:pt x="20326" y="50940"/>
                  </a:lnTo>
                  <a:lnTo>
                    <a:pt x="13431" y="87061"/>
                  </a:lnTo>
                  <a:lnTo>
                    <a:pt x="16978" y="121809"/>
                  </a:lnTo>
                  <a:lnTo>
                    <a:pt x="25483" y="140487"/>
                  </a:lnTo>
                  <a:lnTo>
                    <a:pt x="31026" y="148743"/>
                  </a:lnTo>
                  <a:lnTo>
                    <a:pt x="46544" y="161036"/>
                  </a:lnTo>
                  <a:lnTo>
                    <a:pt x="55596" y="165952"/>
                  </a:lnTo>
                  <a:lnTo>
                    <a:pt x="75012" y="168295"/>
                  </a:lnTo>
                  <a:lnTo>
                    <a:pt x="136870" y="1547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872133" y="421139"/>
              <a:ext cx="97941" cy="160828"/>
            </a:xfrm>
            <a:custGeom>
              <a:avLst/>
              <a:gdLst/>
              <a:ahLst/>
              <a:cxnLst/>
              <a:rect l="0" t="0" r="0" b="0"/>
              <a:pathLst>
                <a:path w="97941" h="160828">
                  <a:moveTo>
                    <a:pt x="13712" y="73700"/>
                  </a:moveTo>
                  <a:lnTo>
                    <a:pt x="31670" y="134810"/>
                  </a:lnTo>
                  <a:lnTo>
                    <a:pt x="39570" y="160827"/>
                  </a:lnTo>
                  <a:lnTo>
                    <a:pt x="34371" y="150598"/>
                  </a:lnTo>
                  <a:lnTo>
                    <a:pt x="15366" y="122468"/>
                  </a:lnTo>
                  <a:lnTo>
                    <a:pt x="0" y="83463"/>
                  </a:lnTo>
                  <a:lnTo>
                    <a:pt x="420" y="41238"/>
                  </a:lnTo>
                  <a:lnTo>
                    <a:pt x="4850" y="29832"/>
                  </a:lnTo>
                  <a:lnTo>
                    <a:pt x="19132" y="14039"/>
                  </a:lnTo>
                  <a:lnTo>
                    <a:pt x="40297" y="6240"/>
                  </a:lnTo>
                  <a:lnTo>
                    <a:pt x="9794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085886" y="294797"/>
              <a:ext cx="155090" cy="200043"/>
            </a:xfrm>
            <a:custGeom>
              <a:avLst/>
              <a:gdLst/>
              <a:ahLst/>
              <a:cxnLst/>
              <a:rect l="0" t="0" r="0" b="0"/>
              <a:pathLst>
                <a:path w="155090" h="200043">
                  <a:moveTo>
                    <a:pt x="0" y="0"/>
                  </a:moveTo>
                  <a:lnTo>
                    <a:pt x="42692" y="3120"/>
                  </a:lnTo>
                  <a:lnTo>
                    <a:pt x="102068" y="19129"/>
                  </a:lnTo>
                  <a:lnTo>
                    <a:pt x="143644" y="43120"/>
                  </a:lnTo>
                  <a:lnTo>
                    <a:pt x="151915" y="49804"/>
                  </a:lnTo>
                  <a:lnTo>
                    <a:pt x="155089" y="56599"/>
                  </a:lnTo>
                  <a:lnTo>
                    <a:pt x="154866" y="63469"/>
                  </a:lnTo>
                  <a:lnTo>
                    <a:pt x="152377" y="70389"/>
                  </a:lnTo>
                  <a:lnTo>
                    <a:pt x="144868" y="75002"/>
                  </a:lnTo>
                  <a:lnTo>
                    <a:pt x="93910" y="82406"/>
                  </a:lnTo>
                  <a:lnTo>
                    <a:pt x="68644" y="85758"/>
                  </a:lnTo>
                  <a:lnTo>
                    <a:pt x="49615" y="95047"/>
                  </a:lnTo>
                  <a:lnTo>
                    <a:pt x="44775" y="101969"/>
                  </a:lnTo>
                  <a:lnTo>
                    <a:pt x="42718" y="110094"/>
                  </a:lnTo>
                  <a:lnTo>
                    <a:pt x="45413" y="138296"/>
                  </a:lnTo>
                  <a:lnTo>
                    <a:pt x="56739" y="168879"/>
                  </a:lnTo>
                  <a:lnTo>
                    <a:pt x="73699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170114" y="62118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4843109" y="1273948"/>
            <a:ext cx="231627" cy="200042"/>
            <a:chOff x="4843109" y="1273948"/>
            <a:chExt cx="231627" cy="200042"/>
          </a:xfrm>
        </p:grpSpPr>
        <p:sp>
          <p:nvSpPr>
            <p:cNvPr id="31" name="Freeform 30"/>
            <p:cNvSpPr/>
            <p:nvPr/>
          </p:nvSpPr>
          <p:spPr>
            <a:xfrm>
              <a:off x="4885223" y="1284476"/>
              <a:ext cx="189513" cy="189514"/>
            </a:xfrm>
            <a:custGeom>
              <a:avLst/>
              <a:gdLst/>
              <a:ahLst/>
              <a:cxnLst/>
              <a:rect l="0" t="0" r="0" b="0"/>
              <a:pathLst>
                <a:path w="189513" h="189514">
                  <a:moveTo>
                    <a:pt x="189512" y="0"/>
                  </a:moveTo>
                  <a:lnTo>
                    <a:pt x="130949" y="55088"/>
                  </a:lnTo>
                  <a:lnTo>
                    <a:pt x="73179" y="106963"/>
                  </a:lnTo>
                  <a:lnTo>
                    <a:pt x="19547" y="168604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843109" y="1273948"/>
              <a:ext cx="189513" cy="147400"/>
            </a:xfrm>
            <a:custGeom>
              <a:avLst/>
              <a:gdLst/>
              <a:ahLst/>
              <a:cxnLst/>
              <a:rect l="0" t="0" r="0" b="0"/>
              <a:pathLst>
                <a:path w="189513" h="147400">
                  <a:moveTo>
                    <a:pt x="0" y="0"/>
                  </a:moveTo>
                  <a:lnTo>
                    <a:pt x="55087" y="49498"/>
                  </a:lnTo>
                  <a:lnTo>
                    <a:pt x="108726" y="92609"/>
                  </a:lnTo>
                  <a:lnTo>
                    <a:pt x="166909" y="133562"/>
                  </a:lnTo>
                  <a:lnTo>
                    <a:pt x="189512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516310" y="1221305"/>
            <a:ext cx="242157" cy="126343"/>
            <a:chOff x="2516310" y="1221305"/>
            <a:chExt cx="242157" cy="126343"/>
          </a:xfrm>
        </p:grpSpPr>
        <p:sp>
          <p:nvSpPr>
            <p:cNvPr id="34" name="Freeform 33"/>
            <p:cNvSpPr/>
            <p:nvPr/>
          </p:nvSpPr>
          <p:spPr>
            <a:xfrm>
              <a:off x="2516310" y="1221305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187015" y="14654"/>
                  </a:lnTo>
                  <a:lnTo>
                    <a:pt x="138600" y="19160"/>
                  </a:lnTo>
                  <a:lnTo>
                    <a:pt x="78244" y="20683"/>
                  </a:lnTo>
                  <a:lnTo>
                    <a:pt x="27501" y="2098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537367" y="1347647"/>
              <a:ext cx="221100" cy="1"/>
            </a:xfrm>
            <a:custGeom>
              <a:avLst/>
              <a:gdLst/>
              <a:ahLst/>
              <a:cxnLst/>
              <a:rect l="0" t="0" r="0" b="0"/>
              <a:pathLst>
                <a:path w="221100" h="1">
                  <a:moveTo>
                    <a:pt x="221099" y="0"/>
                  </a:moveTo>
                  <a:lnTo>
                    <a:pt x="162482" y="0"/>
                  </a:lnTo>
                  <a:lnTo>
                    <a:pt x="101072" y="0"/>
                  </a:lnTo>
                  <a:lnTo>
                    <a:pt x="4266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Freeform 36"/>
          <p:cNvSpPr/>
          <p:nvPr/>
        </p:nvSpPr>
        <p:spPr>
          <a:xfrm>
            <a:off x="5695917" y="1144361"/>
            <a:ext cx="294799" cy="227673"/>
          </a:xfrm>
          <a:custGeom>
            <a:avLst/>
            <a:gdLst/>
            <a:ahLst/>
            <a:cxnLst/>
            <a:rect l="0" t="0" r="0" b="0"/>
            <a:pathLst>
              <a:path w="294799" h="227673">
                <a:moveTo>
                  <a:pt x="0" y="108530"/>
                </a:moveTo>
                <a:lnTo>
                  <a:pt x="8333" y="146008"/>
                </a:lnTo>
                <a:lnTo>
                  <a:pt x="18645" y="202676"/>
                </a:lnTo>
                <a:lnTo>
                  <a:pt x="26061" y="227672"/>
                </a:lnTo>
                <a:lnTo>
                  <a:pt x="16357" y="193976"/>
                </a:lnTo>
                <a:lnTo>
                  <a:pt x="12850" y="141309"/>
                </a:lnTo>
                <a:lnTo>
                  <a:pt x="22209" y="82033"/>
                </a:lnTo>
                <a:lnTo>
                  <a:pt x="29757" y="59319"/>
                </a:lnTo>
                <a:lnTo>
                  <a:pt x="40911" y="41425"/>
                </a:lnTo>
                <a:lnTo>
                  <a:pt x="65934" y="18197"/>
                </a:lnTo>
                <a:lnTo>
                  <a:pt x="95575" y="2086"/>
                </a:lnTo>
                <a:lnTo>
                  <a:pt x="116177" y="0"/>
                </a:lnTo>
                <a:lnTo>
                  <a:pt x="179016" y="14413"/>
                </a:lnTo>
                <a:lnTo>
                  <a:pt x="221105" y="33527"/>
                </a:lnTo>
                <a:lnTo>
                  <a:pt x="247096" y="58621"/>
                </a:lnTo>
                <a:lnTo>
                  <a:pt x="264026" y="88283"/>
                </a:lnTo>
                <a:lnTo>
                  <a:pt x="283914" y="148555"/>
                </a:lnTo>
                <a:lnTo>
                  <a:pt x="291573" y="181610"/>
                </a:lnTo>
                <a:lnTo>
                  <a:pt x="294798" y="21381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40"/>
          <p:cNvGrpSpPr/>
          <p:nvPr/>
        </p:nvGrpSpPr>
        <p:grpSpPr>
          <a:xfrm>
            <a:off x="1514959" y="962174"/>
            <a:ext cx="769725" cy="574987"/>
            <a:chOff x="1514959" y="962174"/>
            <a:chExt cx="769725" cy="574987"/>
          </a:xfrm>
        </p:grpSpPr>
        <p:sp>
          <p:nvSpPr>
            <p:cNvPr id="38" name="Freeform 37"/>
            <p:cNvSpPr/>
            <p:nvPr/>
          </p:nvSpPr>
          <p:spPr>
            <a:xfrm>
              <a:off x="1768873" y="1021264"/>
              <a:ext cx="20972" cy="515897"/>
            </a:xfrm>
            <a:custGeom>
              <a:avLst/>
              <a:gdLst/>
              <a:ahLst/>
              <a:cxnLst/>
              <a:rect l="0" t="0" r="0" b="0"/>
              <a:pathLst>
                <a:path w="20972" h="515897">
                  <a:moveTo>
                    <a:pt x="10443" y="0"/>
                  </a:moveTo>
                  <a:lnTo>
                    <a:pt x="2109" y="48931"/>
                  </a:lnTo>
                  <a:lnTo>
                    <a:pt x="348" y="108061"/>
                  </a:lnTo>
                  <a:lnTo>
                    <a:pt x="0" y="164801"/>
                  </a:lnTo>
                  <a:lnTo>
                    <a:pt x="3051" y="221070"/>
                  </a:lnTo>
                  <a:lnTo>
                    <a:pt x="8983" y="282834"/>
                  </a:lnTo>
                  <a:lnTo>
                    <a:pt x="10010" y="328428"/>
                  </a:lnTo>
                  <a:lnTo>
                    <a:pt x="10315" y="388340"/>
                  </a:lnTo>
                  <a:lnTo>
                    <a:pt x="10405" y="446776"/>
                  </a:lnTo>
                  <a:lnTo>
                    <a:pt x="18771" y="504368"/>
                  </a:lnTo>
                  <a:lnTo>
                    <a:pt x="20971" y="515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514959" y="1084435"/>
              <a:ext cx="285415" cy="280551"/>
            </a:xfrm>
            <a:custGeom>
              <a:avLst/>
              <a:gdLst/>
              <a:ahLst/>
              <a:cxnLst/>
              <a:rect l="0" t="0" r="0" b="0"/>
              <a:pathLst>
                <a:path w="285415" h="280551">
                  <a:moveTo>
                    <a:pt x="285414" y="178984"/>
                  </a:moveTo>
                  <a:lnTo>
                    <a:pt x="223133" y="205348"/>
                  </a:lnTo>
                  <a:lnTo>
                    <a:pt x="165963" y="231982"/>
                  </a:lnTo>
                  <a:lnTo>
                    <a:pt x="104281" y="254184"/>
                  </a:lnTo>
                  <a:lnTo>
                    <a:pt x="53102" y="275900"/>
                  </a:lnTo>
                  <a:lnTo>
                    <a:pt x="22287" y="280550"/>
                  </a:lnTo>
                  <a:lnTo>
                    <a:pt x="11730" y="275940"/>
                  </a:lnTo>
                  <a:lnTo>
                    <a:pt x="4692" y="267018"/>
                  </a:lnTo>
                  <a:lnTo>
                    <a:pt x="0" y="255221"/>
                  </a:lnTo>
                  <a:lnTo>
                    <a:pt x="1025" y="229635"/>
                  </a:lnTo>
                  <a:lnTo>
                    <a:pt x="15159" y="175081"/>
                  </a:lnTo>
                  <a:lnTo>
                    <a:pt x="37621" y="114349"/>
                  </a:lnTo>
                  <a:lnTo>
                    <a:pt x="78474" y="52360"/>
                  </a:lnTo>
                  <a:lnTo>
                    <a:pt x="11695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030319" y="962174"/>
              <a:ext cx="254365" cy="490276"/>
            </a:xfrm>
            <a:custGeom>
              <a:avLst/>
              <a:gdLst/>
              <a:ahLst/>
              <a:cxnLst/>
              <a:rect l="0" t="0" r="0" b="0"/>
              <a:pathLst>
                <a:path w="254365" h="490276">
                  <a:moveTo>
                    <a:pt x="212251" y="132789"/>
                  </a:moveTo>
                  <a:lnTo>
                    <a:pt x="175164" y="196239"/>
                  </a:lnTo>
                  <a:lnTo>
                    <a:pt x="148619" y="243746"/>
                  </a:lnTo>
                  <a:lnTo>
                    <a:pt x="118096" y="305962"/>
                  </a:lnTo>
                  <a:lnTo>
                    <a:pt x="99735" y="347876"/>
                  </a:lnTo>
                  <a:lnTo>
                    <a:pt x="83051" y="408852"/>
                  </a:lnTo>
                  <a:lnTo>
                    <a:pt x="77653" y="451802"/>
                  </a:lnTo>
                  <a:lnTo>
                    <a:pt x="82629" y="473834"/>
                  </a:lnTo>
                  <a:lnTo>
                    <a:pt x="87232" y="482985"/>
                  </a:lnTo>
                  <a:lnTo>
                    <a:pt x="94980" y="487916"/>
                  </a:lnTo>
                  <a:lnTo>
                    <a:pt x="116066" y="490275"/>
                  </a:lnTo>
                  <a:lnTo>
                    <a:pt x="154246" y="485026"/>
                  </a:lnTo>
                  <a:lnTo>
                    <a:pt x="175162" y="476122"/>
                  </a:lnTo>
                  <a:lnTo>
                    <a:pt x="192257" y="463196"/>
                  </a:lnTo>
                  <a:lnTo>
                    <a:pt x="222296" y="423183"/>
                  </a:lnTo>
                  <a:lnTo>
                    <a:pt x="229476" y="410613"/>
                  </a:lnTo>
                  <a:lnTo>
                    <a:pt x="234334" y="384168"/>
                  </a:lnTo>
                  <a:lnTo>
                    <a:pt x="227921" y="329063"/>
                  </a:lnTo>
                  <a:lnTo>
                    <a:pt x="213124" y="287131"/>
                  </a:lnTo>
                  <a:lnTo>
                    <a:pt x="188333" y="250660"/>
                  </a:lnTo>
                  <a:lnTo>
                    <a:pt x="126722" y="204564"/>
                  </a:lnTo>
                  <a:lnTo>
                    <a:pt x="66067" y="168064"/>
                  </a:lnTo>
                  <a:lnTo>
                    <a:pt x="17958" y="126949"/>
                  </a:lnTo>
                  <a:lnTo>
                    <a:pt x="914" y="93884"/>
                  </a:lnTo>
                  <a:lnTo>
                    <a:pt x="0" y="82286"/>
                  </a:lnTo>
                  <a:lnTo>
                    <a:pt x="5223" y="60041"/>
                  </a:lnTo>
                  <a:lnTo>
                    <a:pt x="21317" y="33375"/>
                  </a:lnTo>
                  <a:lnTo>
                    <a:pt x="46493" y="10656"/>
                  </a:lnTo>
                  <a:lnTo>
                    <a:pt x="69171" y="2469"/>
                  </a:lnTo>
                  <a:lnTo>
                    <a:pt x="94847" y="0"/>
                  </a:lnTo>
                  <a:lnTo>
                    <a:pt x="149459" y="7947"/>
                  </a:lnTo>
                  <a:lnTo>
                    <a:pt x="188186" y="20540"/>
                  </a:lnTo>
                  <a:lnTo>
                    <a:pt x="227124" y="45756"/>
                  </a:lnTo>
                  <a:lnTo>
                    <a:pt x="254364" y="696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3145029" y="1000207"/>
            <a:ext cx="1248364" cy="458502"/>
            <a:chOff x="3145029" y="1000207"/>
            <a:chExt cx="1248364" cy="458502"/>
          </a:xfrm>
        </p:grpSpPr>
        <p:sp>
          <p:nvSpPr>
            <p:cNvPr id="42" name="Freeform 41"/>
            <p:cNvSpPr/>
            <p:nvPr/>
          </p:nvSpPr>
          <p:spPr>
            <a:xfrm>
              <a:off x="3145029" y="1010735"/>
              <a:ext cx="401867" cy="401045"/>
            </a:xfrm>
            <a:custGeom>
              <a:avLst/>
              <a:gdLst/>
              <a:ahLst/>
              <a:cxnLst/>
              <a:rect l="0" t="0" r="0" b="0"/>
              <a:pathLst>
                <a:path w="401867" h="401045">
                  <a:moveTo>
                    <a:pt x="181976" y="0"/>
                  </a:moveTo>
                  <a:lnTo>
                    <a:pt x="119883" y="14655"/>
                  </a:lnTo>
                  <a:lnTo>
                    <a:pt x="93128" y="30339"/>
                  </a:lnTo>
                  <a:lnTo>
                    <a:pt x="43236" y="81567"/>
                  </a:lnTo>
                  <a:lnTo>
                    <a:pt x="12198" y="142628"/>
                  </a:lnTo>
                  <a:lnTo>
                    <a:pt x="0" y="193689"/>
                  </a:lnTo>
                  <a:lnTo>
                    <a:pt x="5173" y="257105"/>
                  </a:lnTo>
                  <a:lnTo>
                    <a:pt x="23050" y="315299"/>
                  </a:lnTo>
                  <a:lnTo>
                    <a:pt x="42340" y="349096"/>
                  </a:lnTo>
                  <a:lnTo>
                    <a:pt x="93865" y="381476"/>
                  </a:lnTo>
                  <a:lnTo>
                    <a:pt x="122149" y="396103"/>
                  </a:lnTo>
                  <a:lnTo>
                    <a:pt x="153436" y="401044"/>
                  </a:lnTo>
                  <a:lnTo>
                    <a:pt x="207055" y="397248"/>
                  </a:lnTo>
                  <a:lnTo>
                    <a:pt x="242255" y="390634"/>
                  </a:lnTo>
                  <a:lnTo>
                    <a:pt x="290156" y="364205"/>
                  </a:lnTo>
                  <a:lnTo>
                    <a:pt x="343985" y="325536"/>
                  </a:lnTo>
                  <a:lnTo>
                    <a:pt x="362384" y="304950"/>
                  </a:lnTo>
                  <a:lnTo>
                    <a:pt x="389318" y="251960"/>
                  </a:lnTo>
                  <a:lnTo>
                    <a:pt x="398998" y="202297"/>
                  </a:lnTo>
                  <a:lnTo>
                    <a:pt x="401866" y="150537"/>
                  </a:lnTo>
                  <a:lnTo>
                    <a:pt x="396298" y="121888"/>
                  </a:lnTo>
                  <a:lnTo>
                    <a:pt x="373660" y="74900"/>
                  </a:lnTo>
                  <a:lnTo>
                    <a:pt x="347956" y="48059"/>
                  </a:lnTo>
                  <a:lnTo>
                    <a:pt x="312523" y="30878"/>
                  </a:lnTo>
                  <a:lnTo>
                    <a:pt x="254135" y="22351"/>
                  </a:lnTo>
                  <a:lnTo>
                    <a:pt x="234618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769202" y="13792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066789" y="1000207"/>
              <a:ext cx="326604" cy="458502"/>
            </a:xfrm>
            <a:custGeom>
              <a:avLst/>
              <a:gdLst/>
              <a:ahLst/>
              <a:cxnLst/>
              <a:rect l="0" t="0" r="0" b="0"/>
              <a:pathLst>
                <a:path w="326604" h="458502">
                  <a:moveTo>
                    <a:pt x="197252" y="0"/>
                  </a:moveTo>
                  <a:lnTo>
                    <a:pt x="138689" y="49498"/>
                  </a:lnTo>
                  <a:lnTo>
                    <a:pt x="87352" y="101797"/>
                  </a:lnTo>
                  <a:lnTo>
                    <a:pt x="48941" y="157585"/>
                  </a:lnTo>
                  <a:lnTo>
                    <a:pt x="18737" y="208422"/>
                  </a:lnTo>
                  <a:lnTo>
                    <a:pt x="2676" y="269071"/>
                  </a:lnTo>
                  <a:lnTo>
                    <a:pt x="0" y="320060"/>
                  </a:lnTo>
                  <a:lnTo>
                    <a:pt x="7266" y="368703"/>
                  </a:lnTo>
                  <a:lnTo>
                    <a:pt x="36677" y="421398"/>
                  </a:lnTo>
                  <a:lnTo>
                    <a:pt x="68306" y="447212"/>
                  </a:lnTo>
                  <a:lnTo>
                    <a:pt x="112903" y="458501"/>
                  </a:lnTo>
                  <a:lnTo>
                    <a:pt x="157572" y="456256"/>
                  </a:lnTo>
                  <a:lnTo>
                    <a:pt x="214587" y="436612"/>
                  </a:lnTo>
                  <a:lnTo>
                    <a:pt x="267790" y="407082"/>
                  </a:lnTo>
                  <a:lnTo>
                    <a:pt x="306852" y="367800"/>
                  </a:lnTo>
                  <a:lnTo>
                    <a:pt x="324223" y="336705"/>
                  </a:lnTo>
                  <a:lnTo>
                    <a:pt x="326603" y="312643"/>
                  </a:lnTo>
                  <a:lnTo>
                    <a:pt x="322592" y="288691"/>
                  </a:lnTo>
                  <a:lnTo>
                    <a:pt x="313010" y="270247"/>
                  </a:lnTo>
                  <a:lnTo>
                    <a:pt x="294713" y="257370"/>
                  </a:lnTo>
                  <a:lnTo>
                    <a:pt x="270984" y="248917"/>
                  </a:lnTo>
                  <a:lnTo>
                    <a:pt x="231317" y="245329"/>
                  </a:lnTo>
                  <a:lnTo>
                    <a:pt x="175992" y="254004"/>
                  </a:lnTo>
                  <a:lnTo>
                    <a:pt x="150369" y="261459"/>
                  </a:lnTo>
                  <a:lnTo>
                    <a:pt x="102496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2016290" y="2010943"/>
            <a:ext cx="2932105" cy="621182"/>
            <a:chOff x="2016290" y="2010943"/>
            <a:chExt cx="2932105" cy="621182"/>
          </a:xfrm>
        </p:grpSpPr>
        <p:sp>
          <p:nvSpPr>
            <p:cNvPr id="46" name="Freeform 45"/>
            <p:cNvSpPr/>
            <p:nvPr/>
          </p:nvSpPr>
          <p:spPr>
            <a:xfrm>
              <a:off x="2284683" y="2189927"/>
              <a:ext cx="31587" cy="442198"/>
            </a:xfrm>
            <a:custGeom>
              <a:avLst/>
              <a:gdLst/>
              <a:ahLst/>
              <a:cxnLst/>
              <a:rect l="0" t="0" r="0" b="0"/>
              <a:pathLst>
                <a:path w="31587" h="442198">
                  <a:moveTo>
                    <a:pt x="31586" y="0"/>
                  </a:moveTo>
                  <a:lnTo>
                    <a:pt x="20133" y="48931"/>
                  </a:lnTo>
                  <a:lnTo>
                    <a:pt x="12426" y="108061"/>
                  </a:lnTo>
                  <a:lnTo>
                    <a:pt x="11091" y="167459"/>
                  </a:lnTo>
                  <a:lnTo>
                    <a:pt x="10779" y="210127"/>
                  </a:lnTo>
                  <a:lnTo>
                    <a:pt x="10603" y="267371"/>
                  </a:lnTo>
                  <a:lnTo>
                    <a:pt x="10551" y="317087"/>
                  </a:lnTo>
                  <a:lnTo>
                    <a:pt x="10536" y="365743"/>
                  </a:lnTo>
                  <a:lnTo>
                    <a:pt x="3294" y="426410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016290" y="2210984"/>
              <a:ext cx="310509" cy="295546"/>
            </a:xfrm>
            <a:custGeom>
              <a:avLst/>
              <a:gdLst/>
              <a:ahLst/>
              <a:cxnLst/>
              <a:rect l="0" t="0" r="0" b="0"/>
              <a:pathLst>
                <a:path w="310509" h="295546">
                  <a:moveTo>
                    <a:pt x="310508" y="168456"/>
                  </a:moveTo>
                  <a:lnTo>
                    <a:pt x="251891" y="183110"/>
                  </a:lnTo>
                  <a:lnTo>
                    <a:pt x="190481" y="206229"/>
                  </a:lnTo>
                  <a:lnTo>
                    <a:pt x="132077" y="240258"/>
                  </a:lnTo>
                  <a:lnTo>
                    <a:pt x="75480" y="269857"/>
                  </a:lnTo>
                  <a:lnTo>
                    <a:pt x="27646" y="294724"/>
                  </a:lnTo>
                  <a:lnTo>
                    <a:pt x="5807" y="295545"/>
                  </a:lnTo>
                  <a:lnTo>
                    <a:pt x="919" y="290617"/>
                  </a:lnTo>
                  <a:lnTo>
                    <a:pt x="0" y="282652"/>
                  </a:lnTo>
                  <a:lnTo>
                    <a:pt x="9885" y="249085"/>
                  </a:lnTo>
                  <a:lnTo>
                    <a:pt x="34186" y="195821"/>
                  </a:lnTo>
                  <a:lnTo>
                    <a:pt x="68752" y="133004"/>
                  </a:lnTo>
                  <a:lnTo>
                    <a:pt x="106547" y="71255"/>
                  </a:lnTo>
                  <a:lnTo>
                    <a:pt x="144173" y="10602"/>
                  </a:lnTo>
                  <a:lnTo>
                    <a:pt x="15258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552507" y="2113423"/>
              <a:ext cx="233182" cy="488021"/>
            </a:xfrm>
            <a:custGeom>
              <a:avLst/>
              <a:gdLst/>
              <a:ahLst/>
              <a:cxnLst/>
              <a:rect l="0" t="0" r="0" b="0"/>
              <a:pathLst>
                <a:path w="233182" h="488021">
                  <a:moveTo>
                    <a:pt x="195430" y="139675"/>
                  </a:moveTo>
                  <a:lnTo>
                    <a:pt x="158344" y="201955"/>
                  </a:lnTo>
                  <a:lnTo>
                    <a:pt x="120644" y="256006"/>
                  </a:lnTo>
                  <a:lnTo>
                    <a:pt x="84586" y="316171"/>
                  </a:lnTo>
                  <a:lnTo>
                    <a:pt x="61275" y="355299"/>
                  </a:lnTo>
                  <a:lnTo>
                    <a:pt x="45058" y="407395"/>
                  </a:lnTo>
                  <a:lnTo>
                    <a:pt x="39742" y="454396"/>
                  </a:lnTo>
                  <a:lnTo>
                    <a:pt x="43675" y="466472"/>
                  </a:lnTo>
                  <a:lnTo>
                    <a:pt x="50976" y="475693"/>
                  </a:lnTo>
                  <a:lnTo>
                    <a:pt x="60523" y="483010"/>
                  </a:lnTo>
                  <a:lnTo>
                    <a:pt x="86728" y="488020"/>
                  </a:lnTo>
                  <a:lnTo>
                    <a:pt x="115533" y="485178"/>
                  </a:lnTo>
                  <a:lnTo>
                    <a:pt x="140033" y="476116"/>
                  </a:lnTo>
                  <a:lnTo>
                    <a:pt x="173557" y="452271"/>
                  </a:lnTo>
                  <a:lnTo>
                    <a:pt x="222819" y="392073"/>
                  </a:lnTo>
                  <a:lnTo>
                    <a:pt x="231000" y="368055"/>
                  </a:lnTo>
                  <a:lnTo>
                    <a:pt x="233181" y="355100"/>
                  </a:lnTo>
                  <a:lnTo>
                    <a:pt x="229366" y="328226"/>
                  </a:lnTo>
                  <a:lnTo>
                    <a:pt x="218702" y="303024"/>
                  </a:lnTo>
                  <a:lnTo>
                    <a:pt x="178868" y="260174"/>
                  </a:lnTo>
                  <a:lnTo>
                    <a:pt x="123132" y="224058"/>
                  </a:lnTo>
                  <a:lnTo>
                    <a:pt x="85483" y="195858"/>
                  </a:lnTo>
                  <a:lnTo>
                    <a:pt x="26896" y="135973"/>
                  </a:lnTo>
                  <a:lnTo>
                    <a:pt x="10952" y="116973"/>
                  </a:lnTo>
                  <a:lnTo>
                    <a:pt x="2306" y="93710"/>
                  </a:lnTo>
                  <a:lnTo>
                    <a:pt x="0" y="80956"/>
                  </a:lnTo>
                  <a:lnTo>
                    <a:pt x="3678" y="57426"/>
                  </a:lnTo>
                  <a:lnTo>
                    <a:pt x="7934" y="46238"/>
                  </a:lnTo>
                  <a:lnTo>
                    <a:pt x="25141" y="27567"/>
                  </a:lnTo>
                  <a:lnTo>
                    <a:pt x="61136" y="7022"/>
                  </a:lnTo>
                  <a:lnTo>
                    <a:pt x="86611" y="0"/>
                  </a:lnTo>
                  <a:lnTo>
                    <a:pt x="120684" y="2623"/>
                  </a:lnTo>
                  <a:lnTo>
                    <a:pt x="142322" y="7793"/>
                  </a:lnTo>
                  <a:lnTo>
                    <a:pt x="160518" y="20230"/>
                  </a:lnTo>
                  <a:lnTo>
                    <a:pt x="168646" y="28459"/>
                  </a:lnTo>
                  <a:lnTo>
                    <a:pt x="172895" y="38625"/>
                  </a:lnTo>
                  <a:lnTo>
                    <a:pt x="174496" y="62399"/>
                  </a:lnTo>
                  <a:lnTo>
                    <a:pt x="163845" y="1080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032207" y="2232041"/>
              <a:ext cx="200042" cy="8334"/>
            </a:xfrm>
            <a:custGeom>
              <a:avLst/>
              <a:gdLst/>
              <a:ahLst/>
              <a:cxnLst/>
              <a:rect l="0" t="0" r="0" b="0"/>
              <a:pathLst>
                <a:path w="200042" h="8334">
                  <a:moveTo>
                    <a:pt x="200041" y="0"/>
                  </a:moveTo>
                  <a:lnTo>
                    <a:pt x="162563" y="8333"/>
                  </a:lnTo>
                  <a:lnTo>
                    <a:pt x="105551" y="4506"/>
                  </a:lnTo>
                  <a:lnTo>
                    <a:pt x="47539" y="8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074321" y="2379440"/>
              <a:ext cx="242156" cy="1"/>
            </a:xfrm>
            <a:custGeom>
              <a:avLst/>
              <a:gdLst/>
              <a:ahLst/>
              <a:cxnLst/>
              <a:rect l="0" t="0" r="0" b="0"/>
              <a:pathLst>
                <a:path w="242156" h="1">
                  <a:moveTo>
                    <a:pt x="242155" y="0"/>
                  </a:moveTo>
                  <a:lnTo>
                    <a:pt x="193224" y="0"/>
                  </a:lnTo>
                  <a:lnTo>
                    <a:pt x="145379" y="0"/>
                  </a:lnTo>
                  <a:lnTo>
                    <a:pt x="94158" y="0"/>
                  </a:lnTo>
                  <a:lnTo>
                    <a:pt x="4505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477291" y="2074114"/>
              <a:ext cx="424461" cy="436956"/>
            </a:xfrm>
            <a:custGeom>
              <a:avLst/>
              <a:gdLst/>
              <a:ahLst/>
              <a:cxnLst/>
              <a:rect l="0" t="0" r="0" b="0"/>
              <a:pathLst>
                <a:path w="424461" h="436956">
                  <a:moveTo>
                    <a:pt x="197154" y="21057"/>
                  </a:moveTo>
                  <a:lnTo>
                    <a:pt x="147602" y="41300"/>
                  </a:lnTo>
                  <a:lnTo>
                    <a:pt x="87063" y="90721"/>
                  </a:lnTo>
                  <a:lnTo>
                    <a:pt x="48169" y="130489"/>
                  </a:lnTo>
                  <a:lnTo>
                    <a:pt x="14921" y="193386"/>
                  </a:lnTo>
                  <a:lnTo>
                    <a:pt x="2909" y="245253"/>
                  </a:lnTo>
                  <a:lnTo>
                    <a:pt x="0" y="295845"/>
                  </a:lnTo>
                  <a:lnTo>
                    <a:pt x="11993" y="356720"/>
                  </a:lnTo>
                  <a:lnTo>
                    <a:pt x="33107" y="394773"/>
                  </a:lnTo>
                  <a:lnTo>
                    <a:pt x="57954" y="415660"/>
                  </a:lnTo>
                  <a:lnTo>
                    <a:pt x="87324" y="430403"/>
                  </a:lnTo>
                  <a:lnTo>
                    <a:pt x="115976" y="436955"/>
                  </a:lnTo>
                  <a:lnTo>
                    <a:pt x="169592" y="435054"/>
                  </a:lnTo>
                  <a:lnTo>
                    <a:pt x="224343" y="421493"/>
                  </a:lnTo>
                  <a:lnTo>
                    <a:pt x="285670" y="389884"/>
                  </a:lnTo>
                  <a:lnTo>
                    <a:pt x="338142" y="360366"/>
                  </a:lnTo>
                  <a:lnTo>
                    <a:pt x="382903" y="319266"/>
                  </a:lnTo>
                  <a:lnTo>
                    <a:pt x="415100" y="264470"/>
                  </a:lnTo>
                  <a:lnTo>
                    <a:pt x="422701" y="240374"/>
                  </a:lnTo>
                  <a:lnTo>
                    <a:pt x="424460" y="177246"/>
                  </a:lnTo>
                  <a:lnTo>
                    <a:pt x="417502" y="144286"/>
                  </a:lnTo>
                  <a:lnTo>
                    <a:pt x="387559" y="91238"/>
                  </a:lnTo>
                  <a:lnTo>
                    <a:pt x="337586" y="35505"/>
                  </a:lnTo>
                  <a:lnTo>
                    <a:pt x="287762" y="9439"/>
                  </a:lnTo>
                  <a:lnTo>
                    <a:pt x="24979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095585" y="24741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085057" y="24741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249042" y="2010943"/>
              <a:ext cx="282218" cy="510179"/>
            </a:xfrm>
            <a:custGeom>
              <a:avLst/>
              <a:gdLst/>
              <a:ahLst/>
              <a:cxnLst/>
              <a:rect l="0" t="0" r="0" b="0"/>
              <a:pathLst>
                <a:path w="282218" h="510179">
                  <a:moveTo>
                    <a:pt x="204512" y="0"/>
                  </a:moveTo>
                  <a:lnTo>
                    <a:pt x="150397" y="48901"/>
                  </a:lnTo>
                  <a:lnTo>
                    <a:pt x="92738" y="111468"/>
                  </a:lnTo>
                  <a:lnTo>
                    <a:pt x="54063" y="164980"/>
                  </a:lnTo>
                  <a:lnTo>
                    <a:pt x="25575" y="223921"/>
                  </a:lnTo>
                  <a:lnTo>
                    <a:pt x="8683" y="275728"/>
                  </a:lnTo>
                  <a:lnTo>
                    <a:pt x="0" y="330091"/>
                  </a:lnTo>
                  <a:lnTo>
                    <a:pt x="3796" y="387143"/>
                  </a:lnTo>
                  <a:lnTo>
                    <a:pt x="14669" y="429004"/>
                  </a:lnTo>
                  <a:lnTo>
                    <a:pt x="48599" y="481358"/>
                  </a:lnTo>
                  <a:lnTo>
                    <a:pt x="58456" y="492871"/>
                  </a:lnTo>
                  <a:lnTo>
                    <a:pt x="85006" y="505663"/>
                  </a:lnTo>
                  <a:lnTo>
                    <a:pt x="115134" y="510178"/>
                  </a:lnTo>
                  <a:lnTo>
                    <a:pt x="144122" y="508285"/>
                  </a:lnTo>
                  <a:lnTo>
                    <a:pt x="169483" y="497306"/>
                  </a:lnTo>
                  <a:lnTo>
                    <a:pt x="216710" y="458899"/>
                  </a:lnTo>
                  <a:lnTo>
                    <a:pt x="264456" y="397633"/>
                  </a:lnTo>
                  <a:lnTo>
                    <a:pt x="281084" y="351895"/>
                  </a:lnTo>
                  <a:lnTo>
                    <a:pt x="282217" y="328363"/>
                  </a:lnTo>
                  <a:lnTo>
                    <a:pt x="277652" y="306206"/>
                  </a:lnTo>
                  <a:lnTo>
                    <a:pt x="267824" y="284660"/>
                  </a:lnTo>
                  <a:lnTo>
                    <a:pt x="252538" y="269625"/>
                  </a:lnTo>
                  <a:lnTo>
                    <a:pt x="243548" y="263978"/>
                  </a:lnTo>
                  <a:lnTo>
                    <a:pt x="224201" y="260823"/>
                  </a:lnTo>
                  <a:lnTo>
                    <a:pt x="164341" y="272473"/>
                  </a:lnTo>
                  <a:lnTo>
                    <a:pt x="124499" y="290652"/>
                  </a:lnTo>
                  <a:lnTo>
                    <a:pt x="92287" y="317746"/>
                  </a:lnTo>
                  <a:lnTo>
                    <a:pt x="69737" y="348984"/>
                  </a:lnTo>
                  <a:lnTo>
                    <a:pt x="57113" y="3579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696360" y="2204928"/>
              <a:ext cx="252035" cy="258741"/>
            </a:xfrm>
            <a:custGeom>
              <a:avLst/>
              <a:gdLst/>
              <a:ahLst/>
              <a:cxnLst/>
              <a:rect l="0" t="0" r="0" b="0"/>
              <a:pathLst>
                <a:path w="252035" h="258741">
                  <a:moveTo>
                    <a:pt x="9878" y="79755"/>
                  </a:moveTo>
                  <a:lnTo>
                    <a:pt x="9878" y="138372"/>
                  </a:lnTo>
                  <a:lnTo>
                    <a:pt x="9878" y="192546"/>
                  </a:lnTo>
                  <a:lnTo>
                    <a:pt x="8709" y="226129"/>
                  </a:lnTo>
                  <a:lnTo>
                    <a:pt x="6759" y="226471"/>
                  </a:lnTo>
                  <a:lnTo>
                    <a:pt x="4289" y="223189"/>
                  </a:lnTo>
                  <a:lnTo>
                    <a:pt x="0" y="171679"/>
                  </a:lnTo>
                  <a:lnTo>
                    <a:pt x="5067" y="117800"/>
                  </a:lnTo>
                  <a:lnTo>
                    <a:pt x="18503" y="63267"/>
                  </a:lnTo>
                  <a:lnTo>
                    <a:pt x="42474" y="20606"/>
                  </a:lnTo>
                  <a:lnTo>
                    <a:pt x="49156" y="12247"/>
                  </a:lnTo>
                  <a:lnTo>
                    <a:pt x="69059" y="2958"/>
                  </a:lnTo>
                  <a:lnTo>
                    <a:pt x="93502" y="0"/>
                  </a:lnTo>
                  <a:lnTo>
                    <a:pt x="132402" y="6082"/>
                  </a:lnTo>
                  <a:lnTo>
                    <a:pt x="166674" y="23351"/>
                  </a:lnTo>
                  <a:lnTo>
                    <a:pt x="196716" y="50175"/>
                  </a:lnTo>
                  <a:lnTo>
                    <a:pt x="222681" y="101076"/>
                  </a:lnTo>
                  <a:lnTo>
                    <a:pt x="236574" y="144148"/>
                  </a:lnTo>
                  <a:lnTo>
                    <a:pt x="246445" y="204641"/>
                  </a:lnTo>
                  <a:lnTo>
                    <a:pt x="252034" y="2587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2053057" y="1916186"/>
            <a:ext cx="7596756" cy="1287726"/>
            <a:chOff x="2053057" y="1916186"/>
            <a:chExt cx="7596756" cy="1287726"/>
          </a:xfrm>
        </p:grpSpPr>
        <p:sp>
          <p:nvSpPr>
            <p:cNvPr id="57" name="Freeform 56"/>
            <p:cNvSpPr/>
            <p:nvPr/>
          </p:nvSpPr>
          <p:spPr>
            <a:xfrm>
              <a:off x="6548725" y="1968829"/>
              <a:ext cx="10529" cy="294798"/>
            </a:xfrm>
            <a:custGeom>
              <a:avLst/>
              <a:gdLst/>
              <a:ahLst/>
              <a:cxnLst/>
              <a:rect l="0" t="0" r="0" b="0"/>
              <a:pathLst>
                <a:path w="10529" h="294798">
                  <a:moveTo>
                    <a:pt x="0" y="0"/>
                  </a:moveTo>
                  <a:lnTo>
                    <a:pt x="0" y="58617"/>
                  </a:lnTo>
                  <a:lnTo>
                    <a:pt x="5589" y="104585"/>
                  </a:lnTo>
                  <a:lnTo>
                    <a:pt x="9065" y="160839"/>
                  </a:lnTo>
                  <a:lnTo>
                    <a:pt x="10094" y="216372"/>
                  </a:lnTo>
                  <a:lnTo>
                    <a:pt x="10442" y="274453"/>
                  </a:lnTo>
                  <a:lnTo>
                    <a:pt x="10528" y="2947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453969" y="1916186"/>
              <a:ext cx="347441" cy="52644"/>
            </a:xfrm>
            <a:custGeom>
              <a:avLst/>
              <a:gdLst/>
              <a:ahLst/>
              <a:cxnLst/>
              <a:rect l="0" t="0" r="0" b="0"/>
              <a:pathLst>
                <a:path w="347441" h="52644">
                  <a:moveTo>
                    <a:pt x="347440" y="0"/>
                  </a:moveTo>
                  <a:lnTo>
                    <a:pt x="295390" y="0"/>
                  </a:lnTo>
                  <a:lnTo>
                    <a:pt x="245451" y="0"/>
                  </a:lnTo>
                  <a:lnTo>
                    <a:pt x="197898" y="3120"/>
                  </a:lnTo>
                  <a:lnTo>
                    <a:pt x="146764" y="11453"/>
                  </a:lnTo>
                  <a:lnTo>
                    <a:pt x="97688" y="21331"/>
                  </a:lnTo>
                  <a:lnTo>
                    <a:pt x="34527" y="3864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464497" y="2268089"/>
              <a:ext cx="294799" cy="27124"/>
            </a:xfrm>
            <a:custGeom>
              <a:avLst/>
              <a:gdLst/>
              <a:ahLst/>
              <a:cxnLst/>
              <a:rect l="0" t="0" r="0" b="0"/>
              <a:pathLst>
                <a:path w="294799" h="27124">
                  <a:moveTo>
                    <a:pt x="294798" y="6066"/>
                  </a:moveTo>
                  <a:lnTo>
                    <a:pt x="260007" y="0"/>
                  </a:lnTo>
                  <a:lnTo>
                    <a:pt x="201141" y="4521"/>
                  </a:lnTo>
                  <a:lnTo>
                    <a:pt x="144107" y="11350"/>
                  </a:lnTo>
                  <a:lnTo>
                    <a:pt x="88951" y="16728"/>
                  </a:lnTo>
                  <a:lnTo>
                    <a:pt x="26618" y="25523"/>
                  </a:lnTo>
                  <a:lnTo>
                    <a:pt x="0" y="271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758185" y="2145326"/>
              <a:ext cx="159038" cy="128830"/>
            </a:xfrm>
            <a:custGeom>
              <a:avLst/>
              <a:gdLst/>
              <a:ahLst/>
              <a:cxnLst/>
              <a:rect l="0" t="0" r="0" b="0"/>
              <a:pathLst>
                <a:path w="159038" h="128830">
                  <a:moveTo>
                    <a:pt x="1110" y="55129"/>
                  </a:moveTo>
                  <a:lnTo>
                    <a:pt x="15765" y="104681"/>
                  </a:lnTo>
                  <a:lnTo>
                    <a:pt x="14389" y="109221"/>
                  </a:lnTo>
                  <a:lnTo>
                    <a:pt x="9963" y="108738"/>
                  </a:lnTo>
                  <a:lnTo>
                    <a:pt x="3503" y="104907"/>
                  </a:lnTo>
                  <a:lnTo>
                    <a:pt x="366" y="98843"/>
                  </a:lnTo>
                  <a:lnTo>
                    <a:pt x="0" y="82746"/>
                  </a:lnTo>
                  <a:lnTo>
                    <a:pt x="10466" y="43817"/>
                  </a:lnTo>
                  <a:lnTo>
                    <a:pt x="21256" y="23196"/>
                  </a:lnTo>
                  <a:lnTo>
                    <a:pt x="36969" y="8571"/>
                  </a:lnTo>
                  <a:lnTo>
                    <a:pt x="46074" y="3034"/>
                  </a:lnTo>
                  <a:lnTo>
                    <a:pt x="65548" y="0"/>
                  </a:lnTo>
                  <a:lnTo>
                    <a:pt x="75654" y="829"/>
                  </a:lnTo>
                  <a:lnTo>
                    <a:pt x="93122" y="7989"/>
                  </a:lnTo>
                  <a:lnTo>
                    <a:pt x="123401" y="31650"/>
                  </a:lnTo>
                  <a:lnTo>
                    <a:pt x="144839" y="57531"/>
                  </a:lnTo>
                  <a:lnTo>
                    <a:pt x="152726" y="80373"/>
                  </a:lnTo>
                  <a:lnTo>
                    <a:pt x="159037" y="1288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959337" y="2074114"/>
              <a:ext cx="105286" cy="173988"/>
            </a:xfrm>
            <a:custGeom>
              <a:avLst/>
              <a:gdLst/>
              <a:ahLst/>
              <a:cxnLst/>
              <a:rect l="0" t="0" r="0" b="0"/>
              <a:pathLst>
                <a:path w="105286" h="173988">
                  <a:moveTo>
                    <a:pt x="0" y="63171"/>
                  </a:moveTo>
                  <a:lnTo>
                    <a:pt x="19127" y="117046"/>
                  </a:lnTo>
                  <a:lnTo>
                    <a:pt x="49803" y="168618"/>
                  </a:lnTo>
                  <a:lnTo>
                    <a:pt x="56598" y="173243"/>
                  </a:lnTo>
                  <a:lnTo>
                    <a:pt x="63468" y="173987"/>
                  </a:lnTo>
                  <a:lnTo>
                    <a:pt x="70388" y="172143"/>
                  </a:lnTo>
                  <a:lnTo>
                    <a:pt x="76171" y="166235"/>
                  </a:lnTo>
                  <a:lnTo>
                    <a:pt x="85716" y="147191"/>
                  </a:lnTo>
                  <a:lnTo>
                    <a:pt x="94140" y="89602"/>
                  </a:lnTo>
                  <a:lnTo>
                    <a:pt x="102737" y="3507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127792" y="2091969"/>
              <a:ext cx="138601" cy="161130"/>
            </a:xfrm>
            <a:custGeom>
              <a:avLst/>
              <a:gdLst/>
              <a:ahLst/>
              <a:cxnLst/>
              <a:rect l="0" t="0" r="0" b="0"/>
              <a:pathLst>
                <a:path w="138601" h="161130">
                  <a:moveTo>
                    <a:pt x="0" y="55844"/>
                  </a:moveTo>
                  <a:lnTo>
                    <a:pt x="11179" y="72612"/>
                  </a:lnTo>
                  <a:lnTo>
                    <a:pt x="26025" y="83964"/>
                  </a:lnTo>
                  <a:lnTo>
                    <a:pt x="34898" y="88628"/>
                  </a:lnTo>
                  <a:lnTo>
                    <a:pt x="54115" y="90692"/>
                  </a:lnTo>
                  <a:lnTo>
                    <a:pt x="95048" y="82485"/>
                  </a:lnTo>
                  <a:lnTo>
                    <a:pt x="120839" y="67377"/>
                  </a:lnTo>
                  <a:lnTo>
                    <a:pt x="132865" y="51611"/>
                  </a:lnTo>
                  <a:lnTo>
                    <a:pt x="137711" y="42494"/>
                  </a:lnTo>
                  <a:lnTo>
                    <a:pt x="138600" y="34076"/>
                  </a:lnTo>
                  <a:lnTo>
                    <a:pt x="133350" y="18483"/>
                  </a:lnTo>
                  <a:lnTo>
                    <a:pt x="120098" y="6874"/>
                  </a:lnTo>
                  <a:lnTo>
                    <a:pt x="111652" y="2140"/>
                  </a:lnTo>
                  <a:lnTo>
                    <a:pt x="92907" y="0"/>
                  </a:lnTo>
                  <a:lnTo>
                    <a:pt x="72878" y="4118"/>
                  </a:lnTo>
                  <a:lnTo>
                    <a:pt x="52278" y="13748"/>
                  </a:lnTo>
                  <a:lnTo>
                    <a:pt x="34543" y="32065"/>
                  </a:lnTo>
                  <a:lnTo>
                    <a:pt x="21202" y="55804"/>
                  </a:lnTo>
                  <a:lnTo>
                    <a:pt x="15273" y="81953"/>
                  </a:lnTo>
                  <a:lnTo>
                    <a:pt x="17523" y="122982"/>
                  </a:lnTo>
                  <a:lnTo>
                    <a:pt x="25726" y="144565"/>
                  </a:lnTo>
                  <a:lnTo>
                    <a:pt x="31188" y="153595"/>
                  </a:lnTo>
                  <a:lnTo>
                    <a:pt x="38340" y="158446"/>
                  </a:lnTo>
                  <a:lnTo>
                    <a:pt x="55645" y="160716"/>
                  </a:lnTo>
                  <a:lnTo>
                    <a:pt x="84229" y="1611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302027" y="2095171"/>
              <a:ext cx="78450" cy="191834"/>
            </a:xfrm>
            <a:custGeom>
              <a:avLst/>
              <a:gdLst/>
              <a:ahLst/>
              <a:cxnLst/>
              <a:rect l="0" t="0" r="0" b="0"/>
              <a:pathLst>
                <a:path w="78450" h="191834">
                  <a:moveTo>
                    <a:pt x="4750" y="84228"/>
                  </a:moveTo>
                  <a:lnTo>
                    <a:pt x="16203" y="138372"/>
                  </a:lnTo>
                  <a:lnTo>
                    <a:pt x="30608" y="191833"/>
                  </a:lnTo>
                  <a:lnTo>
                    <a:pt x="11408" y="135728"/>
                  </a:lnTo>
                  <a:lnTo>
                    <a:pt x="0" y="94531"/>
                  </a:lnTo>
                  <a:lnTo>
                    <a:pt x="1858" y="73599"/>
                  </a:lnTo>
                  <a:lnTo>
                    <a:pt x="15072" y="42084"/>
                  </a:lnTo>
                  <a:lnTo>
                    <a:pt x="30394" y="27282"/>
                  </a:lnTo>
                  <a:lnTo>
                    <a:pt x="7844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479846" y="2063585"/>
              <a:ext cx="100805" cy="200042"/>
            </a:xfrm>
            <a:custGeom>
              <a:avLst/>
              <a:gdLst/>
              <a:ahLst/>
              <a:cxnLst/>
              <a:rect l="0" t="0" r="0" b="0"/>
              <a:pathLst>
                <a:path w="100805" h="200042">
                  <a:moveTo>
                    <a:pt x="79615" y="0"/>
                  </a:moveTo>
                  <a:lnTo>
                    <a:pt x="26910" y="19128"/>
                  </a:lnTo>
                  <a:lnTo>
                    <a:pt x="10958" y="30338"/>
                  </a:lnTo>
                  <a:lnTo>
                    <a:pt x="2307" y="49359"/>
                  </a:lnTo>
                  <a:lnTo>
                    <a:pt x="0" y="60982"/>
                  </a:lnTo>
                  <a:lnTo>
                    <a:pt x="802" y="71070"/>
                  </a:lnTo>
                  <a:lnTo>
                    <a:pt x="7933" y="88519"/>
                  </a:lnTo>
                  <a:lnTo>
                    <a:pt x="25140" y="100953"/>
                  </a:lnTo>
                  <a:lnTo>
                    <a:pt x="86863" y="129081"/>
                  </a:lnTo>
                  <a:lnTo>
                    <a:pt x="94975" y="135187"/>
                  </a:lnTo>
                  <a:lnTo>
                    <a:pt x="99213" y="142767"/>
                  </a:lnTo>
                  <a:lnTo>
                    <a:pt x="100804" y="160548"/>
                  </a:lnTo>
                  <a:lnTo>
                    <a:pt x="94491" y="177030"/>
                  </a:lnTo>
                  <a:lnTo>
                    <a:pt x="89533" y="184700"/>
                  </a:lnTo>
                  <a:lnTo>
                    <a:pt x="81547" y="189814"/>
                  </a:lnTo>
                  <a:lnTo>
                    <a:pt x="49122" y="197011"/>
                  </a:lnTo>
                  <a:lnTo>
                    <a:pt x="5915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661478" y="2102306"/>
              <a:ext cx="166387" cy="188251"/>
            </a:xfrm>
            <a:custGeom>
              <a:avLst/>
              <a:gdLst/>
              <a:ahLst/>
              <a:cxnLst/>
              <a:rect l="0" t="0" r="0" b="0"/>
              <a:pathLst>
                <a:path w="166387" h="188251">
                  <a:moveTo>
                    <a:pt x="3268" y="98149"/>
                  </a:moveTo>
                  <a:lnTo>
                    <a:pt x="14447" y="86971"/>
                  </a:lnTo>
                  <a:lnTo>
                    <a:pt x="35532" y="81483"/>
                  </a:lnTo>
                  <a:lnTo>
                    <a:pt x="91140" y="72371"/>
                  </a:lnTo>
                  <a:lnTo>
                    <a:pt x="149760" y="44423"/>
                  </a:lnTo>
                  <a:lnTo>
                    <a:pt x="160591" y="37765"/>
                  </a:lnTo>
                  <a:lnTo>
                    <a:pt x="165472" y="30987"/>
                  </a:lnTo>
                  <a:lnTo>
                    <a:pt x="166386" y="24129"/>
                  </a:lnTo>
                  <a:lnTo>
                    <a:pt x="164655" y="17217"/>
                  </a:lnTo>
                  <a:lnTo>
                    <a:pt x="158822" y="11439"/>
                  </a:lnTo>
                  <a:lnTo>
                    <a:pt x="139864" y="1900"/>
                  </a:lnTo>
                  <a:lnTo>
                    <a:pt x="115840" y="0"/>
                  </a:lnTo>
                  <a:lnTo>
                    <a:pt x="67878" y="8312"/>
                  </a:lnTo>
                  <a:lnTo>
                    <a:pt x="40869" y="23438"/>
                  </a:lnTo>
                  <a:lnTo>
                    <a:pt x="18049" y="42738"/>
                  </a:lnTo>
                  <a:lnTo>
                    <a:pt x="2058" y="74452"/>
                  </a:lnTo>
                  <a:lnTo>
                    <a:pt x="0" y="96976"/>
                  </a:lnTo>
                  <a:lnTo>
                    <a:pt x="8212" y="145621"/>
                  </a:lnTo>
                  <a:lnTo>
                    <a:pt x="20673" y="166431"/>
                  </a:lnTo>
                  <a:lnTo>
                    <a:pt x="28909" y="175256"/>
                  </a:lnTo>
                  <a:lnTo>
                    <a:pt x="50538" y="185062"/>
                  </a:lnTo>
                  <a:lnTo>
                    <a:pt x="73410" y="188250"/>
                  </a:lnTo>
                  <a:lnTo>
                    <a:pt x="108553" y="1823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783451" y="2447001"/>
              <a:ext cx="235913" cy="198729"/>
            </a:xfrm>
            <a:custGeom>
              <a:avLst/>
              <a:gdLst/>
              <a:ahLst/>
              <a:cxnLst/>
              <a:rect l="0" t="0" r="0" b="0"/>
              <a:pathLst>
                <a:path w="235913" h="198729">
                  <a:moveTo>
                    <a:pt x="123450" y="27196"/>
                  </a:moveTo>
                  <a:lnTo>
                    <a:pt x="112272" y="10428"/>
                  </a:lnTo>
                  <a:lnTo>
                    <a:pt x="104300" y="5489"/>
                  </a:lnTo>
                  <a:lnTo>
                    <a:pt x="82964" y="0"/>
                  </a:lnTo>
                  <a:lnTo>
                    <a:pt x="61003" y="3800"/>
                  </a:lnTo>
                  <a:lnTo>
                    <a:pt x="32028" y="19094"/>
                  </a:lnTo>
                  <a:lnTo>
                    <a:pt x="17307" y="32953"/>
                  </a:lnTo>
                  <a:lnTo>
                    <a:pt x="6865" y="50812"/>
                  </a:lnTo>
                  <a:lnTo>
                    <a:pt x="0" y="86186"/>
                  </a:lnTo>
                  <a:lnTo>
                    <a:pt x="6085" y="131655"/>
                  </a:lnTo>
                  <a:lnTo>
                    <a:pt x="12016" y="153171"/>
                  </a:lnTo>
                  <a:lnTo>
                    <a:pt x="24791" y="171312"/>
                  </a:lnTo>
                  <a:lnTo>
                    <a:pt x="43337" y="186004"/>
                  </a:lnTo>
                  <a:lnTo>
                    <a:pt x="67177" y="196433"/>
                  </a:lnTo>
                  <a:lnTo>
                    <a:pt x="90252" y="198728"/>
                  </a:lnTo>
                  <a:lnTo>
                    <a:pt x="139249" y="190670"/>
                  </a:lnTo>
                  <a:lnTo>
                    <a:pt x="196457" y="162948"/>
                  </a:lnTo>
                  <a:lnTo>
                    <a:pt x="207217" y="156301"/>
                  </a:lnTo>
                  <a:lnTo>
                    <a:pt x="222291" y="136438"/>
                  </a:lnTo>
                  <a:lnTo>
                    <a:pt x="231721" y="112013"/>
                  </a:lnTo>
                  <a:lnTo>
                    <a:pt x="235912" y="85559"/>
                  </a:lnTo>
                  <a:lnTo>
                    <a:pt x="231535" y="64443"/>
                  </a:lnTo>
                  <a:lnTo>
                    <a:pt x="215916" y="39402"/>
                  </a:lnTo>
                  <a:lnTo>
                    <a:pt x="209661" y="31824"/>
                  </a:lnTo>
                  <a:lnTo>
                    <a:pt x="193352" y="23403"/>
                  </a:lnTo>
                  <a:lnTo>
                    <a:pt x="165564" y="166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092847" y="2481730"/>
              <a:ext cx="137931" cy="250534"/>
            </a:xfrm>
            <a:custGeom>
              <a:avLst/>
              <a:gdLst/>
              <a:ahLst/>
              <a:cxnLst/>
              <a:rect l="0" t="0" r="0" b="0"/>
              <a:pathLst>
                <a:path w="137931" h="250534">
                  <a:moveTo>
                    <a:pt x="24624" y="139865"/>
                  </a:moveTo>
                  <a:lnTo>
                    <a:pt x="33689" y="198482"/>
                  </a:lnTo>
                  <a:lnTo>
                    <a:pt x="33694" y="250533"/>
                  </a:lnTo>
                  <a:lnTo>
                    <a:pt x="31840" y="249909"/>
                  </a:lnTo>
                  <a:lnTo>
                    <a:pt x="13805" y="190153"/>
                  </a:lnTo>
                  <a:lnTo>
                    <a:pt x="0" y="130302"/>
                  </a:lnTo>
                  <a:lnTo>
                    <a:pt x="691" y="85039"/>
                  </a:lnTo>
                  <a:lnTo>
                    <a:pt x="8304" y="47581"/>
                  </a:lnTo>
                  <a:lnTo>
                    <a:pt x="23558" y="19845"/>
                  </a:lnTo>
                  <a:lnTo>
                    <a:pt x="39358" y="7364"/>
                  </a:lnTo>
                  <a:lnTo>
                    <a:pt x="48485" y="2398"/>
                  </a:lnTo>
                  <a:lnTo>
                    <a:pt x="67985" y="0"/>
                  </a:lnTo>
                  <a:lnTo>
                    <a:pt x="88349" y="4004"/>
                  </a:lnTo>
                  <a:lnTo>
                    <a:pt x="109098" y="13582"/>
                  </a:lnTo>
                  <a:lnTo>
                    <a:pt x="134922" y="37717"/>
                  </a:lnTo>
                  <a:lnTo>
                    <a:pt x="137930" y="46030"/>
                  </a:lnTo>
                  <a:lnTo>
                    <a:pt x="137596" y="53912"/>
                  </a:lnTo>
                  <a:lnTo>
                    <a:pt x="130986" y="68909"/>
                  </a:lnTo>
                  <a:lnTo>
                    <a:pt x="120250" y="83373"/>
                  </a:lnTo>
                  <a:lnTo>
                    <a:pt x="112941" y="86996"/>
                  </a:lnTo>
                  <a:lnTo>
                    <a:pt x="56210" y="872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285927" y="2415688"/>
              <a:ext cx="118078" cy="135313"/>
            </a:xfrm>
            <a:custGeom>
              <a:avLst/>
              <a:gdLst/>
              <a:ahLst/>
              <a:cxnLst/>
              <a:rect l="0" t="0" r="0" b="0"/>
              <a:pathLst>
                <a:path w="118078" h="135313">
                  <a:moveTo>
                    <a:pt x="0" y="100622"/>
                  </a:moveTo>
                  <a:lnTo>
                    <a:pt x="58617" y="95033"/>
                  </a:lnTo>
                  <a:lnTo>
                    <a:pt x="93408" y="85968"/>
                  </a:lnTo>
                  <a:lnTo>
                    <a:pt x="102047" y="80324"/>
                  </a:lnTo>
                  <a:lnTo>
                    <a:pt x="114764" y="64695"/>
                  </a:lnTo>
                  <a:lnTo>
                    <a:pt x="118077" y="46050"/>
                  </a:lnTo>
                  <a:lnTo>
                    <a:pt x="117323" y="36165"/>
                  </a:lnTo>
                  <a:lnTo>
                    <a:pt x="110245" y="18942"/>
                  </a:lnTo>
                  <a:lnTo>
                    <a:pt x="105083" y="11074"/>
                  </a:lnTo>
                  <a:lnTo>
                    <a:pt x="95792" y="5829"/>
                  </a:lnTo>
                  <a:lnTo>
                    <a:pt x="69871" y="0"/>
                  </a:lnTo>
                  <a:lnTo>
                    <a:pt x="48211" y="3649"/>
                  </a:lnTo>
                  <a:lnTo>
                    <a:pt x="39160" y="7897"/>
                  </a:lnTo>
                  <a:lnTo>
                    <a:pt x="25984" y="21977"/>
                  </a:lnTo>
                  <a:lnTo>
                    <a:pt x="7992" y="59611"/>
                  </a:lnTo>
                  <a:lnTo>
                    <a:pt x="6672" y="80055"/>
                  </a:lnTo>
                  <a:lnTo>
                    <a:pt x="11154" y="99670"/>
                  </a:lnTo>
                  <a:lnTo>
                    <a:pt x="20945" y="116187"/>
                  </a:lnTo>
                  <a:lnTo>
                    <a:pt x="36216" y="128207"/>
                  </a:lnTo>
                  <a:lnTo>
                    <a:pt x="45200" y="133050"/>
                  </a:lnTo>
                  <a:lnTo>
                    <a:pt x="67663" y="135312"/>
                  </a:lnTo>
                  <a:lnTo>
                    <a:pt x="105285" y="1322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472040" y="2460553"/>
              <a:ext cx="66572" cy="133030"/>
            </a:xfrm>
            <a:custGeom>
              <a:avLst/>
              <a:gdLst/>
              <a:ahLst/>
              <a:cxnLst/>
              <a:rect l="0" t="0" r="0" b="0"/>
              <a:pathLst>
                <a:path w="66572" h="133030">
                  <a:moveTo>
                    <a:pt x="3400" y="87343"/>
                  </a:moveTo>
                  <a:lnTo>
                    <a:pt x="23644" y="131306"/>
                  </a:lnTo>
                  <a:lnTo>
                    <a:pt x="27424" y="133029"/>
                  </a:lnTo>
                  <a:lnTo>
                    <a:pt x="29945" y="129498"/>
                  </a:lnTo>
                  <a:lnTo>
                    <a:pt x="31626" y="122466"/>
                  </a:lnTo>
                  <a:lnTo>
                    <a:pt x="30406" y="115438"/>
                  </a:lnTo>
                  <a:lnTo>
                    <a:pt x="3645" y="54834"/>
                  </a:lnTo>
                  <a:lnTo>
                    <a:pt x="54" y="44614"/>
                  </a:lnTo>
                  <a:lnTo>
                    <a:pt x="0" y="35460"/>
                  </a:lnTo>
                  <a:lnTo>
                    <a:pt x="6178" y="19050"/>
                  </a:lnTo>
                  <a:lnTo>
                    <a:pt x="19843" y="7078"/>
                  </a:lnTo>
                  <a:lnTo>
                    <a:pt x="28400" y="2247"/>
                  </a:lnTo>
                  <a:lnTo>
                    <a:pt x="44147" y="0"/>
                  </a:lnTo>
                  <a:lnTo>
                    <a:pt x="66571" y="3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619710" y="2428820"/>
              <a:ext cx="182114" cy="119868"/>
            </a:xfrm>
            <a:custGeom>
              <a:avLst/>
              <a:gdLst/>
              <a:ahLst/>
              <a:cxnLst/>
              <a:rect l="0" t="0" r="0" b="0"/>
              <a:pathLst>
                <a:path w="182114" h="119868">
                  <a:moveTo>
                    <a:pt x="108414" y="34848"/>
                  </a:moveTo>
                  <a:lnTo>
                    <a:pt x="97236" y="18080"/>
                  </a:lnTo>
                  <a:lnTo>
                    <a:pt x="82389" y="6729"/>
                  </a:lnTo>
                  <a:lnTo>
                    <a:pt x="73517" y="2064"/>
                  </a:lnTo>
                  <a:lnTo>
                    <a:pt x="54300" y="0"/>
                  </a:lnTo>
                  <a:lnTo>
                    <a:pt x="35230" y="4152"/>
                  </a:lnTo>
                  <a:lnTo>
                    <a:pt x="18956" y="13796"/>
                  </a:lnTo>
                  <a:lnTo>
                    <a:pt x="7044" y="29001"/>
                  </a:lnTo>
                  <a:lnTo>
                    <a:pt x="2229" y="37969"/>
                  </a:lnTo>
                  <a:lnTo>
                    <a:pt x="0" y="57292"/>
                  </a:lnTo>
                  <a:lnTo>
                    <a:pt x="4078" y="77578"/>
                  </a:lnTo>
                  <a:lnTo>
                    <a:pt x="13689" y="98293"/>
                  </a:lnTo>
                  <a:lnTo>
                    <a:pt x="28879" y="112959"/>
                  </a:lnTo>
                  <a:lnTo>
                    <a:pt x="37843" y="118507"/>
                  </a:lnTo>
                  <a:lnTo>
                    <a:pt x="46159" y="119867"/>
                  </a:lnTo>
                  <a:lnTo>
                    <a:pt x="54042" y="118433"/>
                  </a:lnTo>
                  <a:lnTo>
                    <a:pt x="69041" y="110601"/>
                  </a:lnTo>
                  <a:lnTo>
                    <a:pt x="83506" y="99322"/>
                  </a:lnTo>
                  <a:lnTo>
                    <a:pt x="99215" y="74228"/>
                  </a:lnTo>
                  <a:lnTo>
                    <a:pt x="103451" y="71630"/>
                  </a:lnTo>
                  <a:lnTo>
                    <a:pt x="107444" y="73407"/>
                  </a:lnTo>
                  <a:lnTo>
                    <a:pt x="115002" y="84741"/>
                  </a:lnTo>
                  <a:lnTo>
                    <a:pt x="122261" y="101476"/>
                  </a:lnTo>
                  <a:lnTo>
                    <a:pt x="130514" y="106173"/>
                  </a:lnTo>
                  <a:lnTo>
                    <a:pt x="182113" y="1085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864995" y="2284683"/>
              <a:ext cx="31586" cy="273743"/>
            </a:xfrm>
            <a:custGeom>
              <a:avLst/>
              <a:gdLst/>
              <a:ahLst/>
              <a:cxnLst/>
              <a:rect l="0" t="0" r="0" b="0"/>
              <a:pathLst>
                <a:path w="31586" h="273743">
                  <a:moveTo>
                    <a:pt x="0" y="0"/>
                  </a:moveTo>
                  <a:lnTo>
                    <a:pt x="3119" y="54145"/>
                  </a:lnTo>
                  <a:lnTo>
                    <a:pt x="6065" y="81387"/>
                  </a:lnTo>
                  <a:lnTo>
                    <a:pt x="4664" y="133883"/>
                  </a:lnTo>
                  <a:lnTo>
                    <a:pt x="9370" y="183984"/>
                  </a:lnTo>
                  <a:lnTo>
                    <a:pt x="12639" y="236601"/>
                  </a:lnTo>
                  <a:lnTo>
                    <a:pt x="31585" y="2737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780767" y="2432082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0896" y="0"/>
                  </a:lnTo>
                  <a:lnTo>
                    <a:pt x="71179" y="8334"/>
                  </a:lnTo>
                  <a:lnTo>
                    <a:pt x="10061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9043979" y="2463668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5589" y="58617"/>
                  </a:lnTo>
                  <a:lnTo>
                    <a:pt x="9877" y="117308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9043979" y="238996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9142777" y="2453139"/>
              <a:ext cx="106505" cy="142126"/>
            </a:xfrm>
            <a:custGeom>
              <a:avLst/>
              <a:gdLst/>
              <a:ahLst/>
              <a:cxnLst/>
              <a:rect l="0" t="0" r="0" b="0"/>
              <a:pathLst>
                <a:path w="106505" h="142126">
                  <a:moveTo>
                    <a:pt x="80187" y="0"/>
                  </a:moveTo>
                  <a:lnTo>
                    <a:pt x="57830" y="0"/>
                  </a:lnTo>
                  <a:lnTo>
                    <a:pt x="40615" y="6240"/>
                  </a:lnTo>
                  <a:lnTo>
                    <a:pt x="10499" y="29309"/>
                  </a:lnTo>
                  <a:lnTo>
                    <a:pt x="2421" y="48901"/>
                  </a:lnTo>
                  <a:lnTo>
                    <a:pt x="0" y="73207"/>
                  </a:lnTo>
                  <a:lnTo>
                    <a:pt x="2825" y="99607"/>
                  </a:lnTo>
                  <a:lnTo>
                    <a:pt x="11098" y="120699"/>
                  </a:lnTo>
                  <a:lnTo>
                    <a:pt x="16580" y="129599"/>
                  </a:lnTo>
                  <a:lnTo>
                    <a:pt x="24914" y="135533"/>
                  </a:lnTo>
                  <a:lnTo>
                    <a:pt x="46652" y="142125"/>
                  </a:lnTo>
                  <a:lnTo>
                    <a:pt x="56661" y="141544"/>
                  </a:lnTo>
                  <a:lnTo>
                    <a:pt x="74020" y="134658"/>
                  </a:lnTo>
                  <a:lnTo>
                    <a:pt x="96947" y="112039"/>
                  </a:lnTo>
                  <a:lnTo>
                    <a:pt x="105183" y="86840"/>
                  </a:lnTo>
                  <a:lnTo>
                    <a:pt x="106504" y="59653"/>
                  </a:lnTo>
                  <a:lnTo>
                    <a:pt x="99292" y="39771"/>
                  </a:lnTo>
                  <a:lnTo>
                    <a:pt x="82078" y="15424"/>
                  </a:lnTo>
                  <a:lnTo>
                    <a:pt x="68939" y="6855"/>
                  </a:lnTo>
                  <a:lnTo>
                    <a:pt x="4860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9291829" y="2442437"/>
              <a:ext cx="149480" cy="147574"/>
            </a:xfrm>
            <a:custGeom>
              <a:avLst/>
              <a:gdLst/>
              <a:ahLst/>
              <a:cxnLst/>
              <a:rect l="0" t="0" r="0" b="0"/>
              <a:pathLst>
                <a:path w="149480" h="147574">
                  <a:moveTo>
                    <a:pt x="4834" y="42288"/>
                  </a:moveTo>
                  <a:lnTo>
                    <a:pt x="21622" y="104568"/>
                  </a:lnTo>
                  <a:lnTo>
                    <a:pt x="23993" y="131189"/>
                  </a:lnTo>
                  <a:lnTo>
                    <a:pt x="23456" y="134311"/>
                  </a:lnTo>
                  <a:lnTo>
                    <a:pt x="4486" y="73303"/>
                  </a:lnTo>
                  <a:lnTo>
                    <a:pt x="0" y="52563"/>
                  </a:lnTo>
                  <a:lnTo>
                    <a:pt x="1906" y="31647"/>
                  </a:lnTo>
                  <a:lnTo>
                    <a:pt x="9771" y="13772"/>
                  </a:lnTo>
                  <a:lnTo>
                    <a:pt x="15144" y="5730"/>
                  </a:lnTo>
                  <a:lnTo>
                    <a:pt x="23406" y="1538"/>
                  </a:lnTo>
                  <a:lnTo>
                    <a:pt x="45064" y="0"/>
                  </a:lnTo>
                  <a:lnTo>
                    <a:pt x="77975" y="11301"/>
                  </a:lnTo>
                  <a:lnTo>
                    <a:pt x="127001" y="58733"/>
                  </a:lnTo>
                  <a:lnTo>
                    <a:pt x="142937" y="86155"/>
                  </a:lnTo>
                  <a:lnTo>
                    <a:pt x="149479" y="122096"/>
                  </a:lnTo>
                  <a:lnTo>
                    <a:pt x="147889" y="136250"/>
                  </a:lnTo>
                  <a:lnTo>
                    <a:pt x="141705" y="1475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9505863" y="2432082"/>
              <a:ext cx="143950" cy="206472"/>
            </a:xfrm>
            <a:custGeom>
              <a:avLst/>
              <a:gdLst/>
              <a:ahLst/>
              <a:cxnLst/>
              <a:rect l="0" t="0" r="0" b="0"/>
              <a:pathLst>
                <a:path w="143950" h="206472">
                  <a:moveTo>
                    <a:pt x="138241" y="0"/>
                  </a:moveTo>
                  <a:lnTo>
                    <a:pt x="75960" y="16789"/>
                  </a:lnTo>
                  <a:lnTo>
                    <a:pt x="38028" y="22132"/>
                  </a:lnTo>
                  <a:lnTo>
                    <a:pt x="19223" y="31674"/>
                  </a:lnTo>
                  <a:lnTo>
                    <a:pt x="6185" y="46833"/>
                  </a:lnTo>
                  <a:lnTo>
                    <a:pt x="1070" y="55789"/>
                  </a:lnTo>
                  <a:lnTo>
                    <a:pt x="0" y="64099"/>
                  </a:lnTo>
                  <a:lnTo>
                    <a:pt x="5051" y="79571"/>
                  </a:lnTo>
                  <a:lnTo>
                    <a:pt x="24452" y="91127"/>
                  </a:lnTo>
                  <a:lnTo>
                    <a:pt x="50233" y="97823"/>
                  </a:lnTo>
                  <a:lnTo>
                    <a:pt x="106158" y="100981"/>
                  </a:lnTo>
                  <a:lnTo>
                    <a:pt x="132503" y="115189"/>
                  </a:lnTo>
                  <a:lnTo>
                    <a:pt x="137925" y="123586"/>
                  </a:lnTo>
                  <a:lnTo>
                    <a:pt x="143949" y="145394"/>
                  </a:lnTo>
                  <a:lnTo>
                    <a:pt x="143216" y="155421"/>
                  </a:lnTo>
                  <a:lnTo>
                    <a:pt x="136162" y="172802"/>
                  </a:lnTo>
                  <a:lnTo>
                    <a:pt x="119037" y="195740"/>
                  </a:lnTo>
                  <a:lnTo>
                    <a:pt x="99680" y="203979"/>
                  </a:lnTo>
                  <a:lnTo>
                    <a:pt x="76648" y="206471"/>
                  </a:lnTo>
                  <a:lnTo>
                    <a:pt x="32956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590217" y="2600538"/>
              <a:ext cx="1442405" cy="42116"/>
            </a:xfrm>
            <a:custGeom>
              <a:avLst/>
              <a:gdLst/>
              <a:ahLst/>
              <a:cxnLst/>
              <a:rect l="0" t="0" r="0" b="0"/>
              <a:pathLst>
                <a:path w="1442405" h="42116">
                  <a:moveTo>
                    <a:pt x="1442404" y="42115"/>
                  </a:moveTo>
                  <a:lnTo>
                    <a:pt x="1385140" y="42115"/>
                  </a:lnTo>
                  <a:lnTo>
                    <a:pt x="1335750" y="42115"/>
                  </a:lnTo>
                  <a:lnTo>
                    <a:pt x="1287191" y="42115"/>
                  </a:lnTo>
                  <a:lnTo>
                    <a:pt x="1233809" y="42115"/>
                  </a:lnTo>
                  <a:lnTo>
                    <a:pt x="1189428" y="42115"/>
                  </a:lnTo>
                  <a:lnTo>
                    <a:pt x="1142407" y="42115"/>
                  </a:lnTo>
                  <a:lnTo>
                    <a:pt x="1086664" y="42115"/>
                  </a:lnTo>
                  <a:lnTo>
                    <a:pt x="1024738" y="40945"/>
                  </a:lnTo>
                  <a:lnTo>
                    <a:pt x="975760" y="34879"/>
                  </a:lnTo>
                  <a:lnTo>
                    <a:pt x="916697" y="32236"/>
                  </a:lnTo>
                  <a:lnTo>
                    <a:pt x="854380" y="31714"/>
                  </a:lnTo>
                  <a:lnTo>
                    <a:pt x="792981" y="31611"/>
                  </a:lnTo>
                  <a:lnTo>
                    <a:pt x="742925" y="30424"/>
                  </a:lnTo>
                  <a:lnTo>
                    <a:pt x="691049" y="24353"/>
                  </a:lnTo>
                  <a:lnTo>
                    <a:pt x="638634" y="22034"/>
                  </a:lnTo>
                  <a:lnTo>
                    <a:pt x="586058" y="21347"/>
                  </a:lnTo>
                  <a:lnTo>
                    <a:pt x="533436" y="21143"/>
                  </a:lnTo>
                  <a:lnTo>
                    <a:pt x="480799" y="21083"/>
                  </a:lnTo>
                  <a:lnTo>
                    <a:pt x="429328" y="21065"/>
                  </a:lnTo>
                  <a:lnTo>
                    <a:pt x="366302" y="17939"/>
                  </a:lnTo>
                  <a:lnTo>
                    <a:pt x="303463" y="11993"/>
                  </a:lnTo>
                  <a:lnTo>
                    <a:pt x="254602" y="10963"/>
                  </a:lnTo>
                  <a:lnTo>
                    <a:pt x="194095" y="3379"/>
                  </a:lnTo>
                  <a:lnTo>
                    <a:pt x="137083" y="668"/>
                  </a:lnTo>
                  <a:lnTo>
                    <a:pt x="80761" y="132"/>
                  </a:lnTo>
                  <a:lnTo>
                    <a:pt x="22019" y="2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802620" y="2790051"/>
              <a:ext cx="291705" cy="259178"/>
            </a:xfrm>
            <a:custGeom>
              <a:avLst/>
              <a:gdLst/>
              <a:ahLst/>
              <a:cxnLst/>
              <a:rect l="0" t="0" r="0" b="0"/>
              <a:pathLst>
                <a:path w="291705" h="259178">
                  <a:moveTo>
                    <a:pt x="156095" y="10529"/>
                  </a:moveTo>
                  <a:lnTo>
                    <a:pt x="113403" y="13648"/>
                  </a:lnTo>
                  <a:lnTo>
                    <a:pt x="62432" y="29657"/>
                  </a:lnTo>
                  <a:lnTo>
                    <a:pt x="23340" y="60332"/>
                  </a:lnTo>
                  <a:lnTo>
                    <a:pt x="7445" y="86507"/>
                  </a:lnTo>
                  <a:lnTo>
                    <a:pt x="0" y="136368"/>
                  </a:lnTo>
                  <a:lnTo>
                    <a:pt x="1050" y="180916"/>
                  </a:lnTo>
                  <a:lnTo>
                    <a:pt x="9587" y="201680"/>
                  </a:lnTo>
                  <a:lnTo>
                    <a:pt x="56752" y="248702"/>
                  </a:lnTo>
                  <a:lnTo>
                    <a:pt x="77627" y="256764"/>
                  </a:lnTo>
                  <a:lnTo>
                    <a:pt x="102503" y="259177"/>
                  </a:lnTo>
                  <a:lnTo>
                    <a:pt x="164880" y="248181"/>
                  </a:lnTo>
                  <a:lnTo>
                    <a:pt x="214459" y="226535"/>
                  </a:lnTo>
                  <a:lnTo>
                    <a:pt x="241368" y="205422"/>
                  </a:lnTo>
                  <a:lnTo>
                    <a:pt x="278603" y="157250"/>
                  </a:lnTo>
                  <a:lnTo>
                    <a:pt x="286582" y="133450"/>
                  </a:lnTo>
                  <a:lnTo>
                    <a:pt x="291704" y="80043"/>
                  </a:lnTo>
                  <a:lnTo>
                    <a:pt x="286166" y="58582"/>
                  </a:lnTo>
                  <a:lnTo>
                    <a:pt x="263546" y="25740"/>
                  </a:lnTo>
                  <a:lnTo>
                    <a:pt x="243434" y="3857"/>
                  </a:lnTo>
                  <a:lnTo>
                    <a:pt x="234208" y="232"/>
                  </a:lnTo>
                  <a:lnTo>
                    <a:pt x="18768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211399" y="295850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336524" y="2695295"/>
              <a:ext cx="203026" cy="265653"/>
            </a:xfrm>
            <a:custGeom>
              <a:avLst/>
              <a:gdLst/>
              <a:ahLst/>
              <a:cxnLst/>
              <a:rect l="0" t="0" r="0" b="0"/>
              <a:pathLst>
                <a:path w="203026" h="265653">
                  <a:moveTo>
                    <a:pt x="127558" y="0"/>
                  </a:moveTo>
                  <a:lnTo>
                    <a:pt x="110791" y="5589"/>
                  </a:lnTo>
                  <a:lnTo>
                    <a:pt x="99439" y="17692"/>
                  </a:lnTo>
                  <a:lnTo>
                    <a:pt x="56955" y="81171"/>
                  </a:lnTo>
                  <a:lnTo>
                    <a:pt x="25339" y="136468"/>
                  </a:lnTo>
                  <a:lnTo>
                    <a:pt x="234" y="189460"/>
                  </a:lnTo>
                  <a:lnTo>
                    <a:pt x="0" y="210547"/>
                  </a:lnTo>
                  <a:lnTo>
                    <a:pt x="6445" y="242149"/>
                  </a:lnTo>
                  <a:lnTo>
                    <a:pt x="11721" y="250340"/>
                  </a:lnTo>
                  <a:lnTo>
                    <a:pt x="26942" y="262561"/>
                  </a:lnTo>
                  <a:lnTo>
                    <a:pt x="48525" y="265652"/>
                  </a:lnTo>
                  <a:lnTo>
                    <a:pt x="100509" y="258105"/>
                  </a:lnTo>
                  <a:lnTo>
                    <a:pt x="130722" y="243112"/>
                  </a:lnTo>
                  <a:lnTo>
                    <a:pt x="185418" y="203327"/>
                  </a:lnTo>
                  <a:lnTo>
                    <a:pt x="202154" y="176838"/>
                  </a:lnTo>
                  <a:lnTo>
                    <a:pt x="203025" y="168195"/>
                  </a:lnTo>
                  <a:lnTo>
                    <a:pt x="197754" y="152352"/>
                  </a:lnTo>
                  <a:lnTo>
                    <a:pt x="184493" y="140632"/>
                  </a:lnTo>
                  <a:lnTo>
                    <a:pt x="176043" y="135868"/>
                  </a:lnTo>
                  <a:lnTo>
                    <a:pt x="154177" y="133695"/>
                  </a:lnTo>
                  <a:lnTo>
                    <a:pt x="131200" y="137799"/>
                  </a:lnTo>
                  <a:lnTo>
                    <a:pt x="75327" y="165427"/>
                  </a:lnTo>
                  <a:lnTo>
                    <a:pt x="47225" y="184062"/>
                  </a:lnTo>
                  <a:lnTo>
                    <a:pt x="32802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053057" y="2705823"/>
              <a:ext cx="958094" cy="47785"/>
            </a:xfrm>
            <a:custGeom>
              <a:avLst/>
              <a:gdLst/>
              <a:ahLst/>
              <a:cxnLst/>
              <a:rect l="0" t="0" r="0" b="0"/>
              <a:pathLst>
                <a:path w="958094" h="47785">
                  <a:moveTo>
                    <a:pt x="958093" y="0"/>
                  </a:moveTo>
                  <a:lnTo>
                    <a:pt x="899476" y="0"/>
                  </a:lnTo>
                  <a:lnTo>
                    <a:pt x="842962" y="8406"/>
                  </a:lnTo>
                  <a:lnTo>
                    <a:pt x="789059" y="17959"/>
                  </a:lnTo>
                  <a:lnTo>
                    <a:pt x="738903" y="27028"/>
                  </a:lnTo>
                  <a:lnTo>
                    <a:pt x="678418" y="31405"/>
                  </a:lnTo>
                  <a:lnTo>
                    <a:pt x="621049" y="39653"/>
                  </a:lnTo>
                  <a:lnTo>
                    <a:pt x="572789" y="41385"/>
                  </a:lnTo>
                  <a:lnTo>
                    <a:pt x="520275" y="41898"/>
                  </a:lnTo>
                  <a:lnTo>
                    <a:pt x="466198" y="47661"/>
                  </a:lnTo>
                  <a:lnTo>
                    <a:pt x="414485" y="45593"/>
                  </a:lnTo>
                  <a:lnTo>
                    <a:pt x="359904" y="47784"/>
                  </a:lnTo>
                  <a:lnTo>
                    <a:pt x="302780" y="43794"/>
                  </a:lnTo>
                  <a:lnTo>
                    <a:pt x="250759" y="39493"/>
                  </a:lnTo>
                  <a:lnTo>
                    <a:pt x="196151" y="33148"/>
                  </a:lnTo>
                  <a:lnTo>
                    <a:pt x="143126" y="32049"/>
                  </a:lnTo>
                  <a:lnTo>
                    <a:pt x="94140" y="31723"/>
                  </a:lnTo>
                  <a:lnTo>
                    <a:pt x="31940" y="3161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193150" y="2910804"/>
              <a:ext cx="267540" cy="293108"/>
            </a:xfrm>
            <a:custGeom>
              <a:avLst/>
              <a:gdLst/>
              <a:ahLst/>
              <a:cxnLst/>
              <a:rect l="0" t="0" r="0" b="0"/>
              <a:pathLst>
                <a:path w="267540" h="293108">
                  <a:moveTo>
                    <a:pt x="144176" y="5589"/>
                  </a:moveTo>
                  <a:lnTo>
                    <a:pt x="127408" y="0"/>
                  </a:lnTo>
                  <a:lnTo>
                    <a:pt x="109818" y="3495"/>
                  </a:lnTo>
                  <a:lnTo>
                    <a:pt x="60753" y="31267"/>
                  </a:lnTo>
                  <a:lnTo>
                    <a:pt x="44318" y="44688"/>
                  </a:lnTo>
                  <a:lnTo>
                    <a:pt x="27501" y="70986"/>
                  </a:lnTo>
                  <a:lnTo>
                    <a:pt x="7654" y="130029"/>
                  </a:lnTo>
                  <a:lnTo>
                    <a:pt x="0" y="169193"/>
                  </a:lnTo>
                  <a:lnTo>
                    <a:pt x="852" y="211602"/>
                  </a:lnTo>
                  <a:lnTo>
                    <a:pt x="6777" y="234021"/>
                  </a:lnTo>
                  <a:lnTo>
                    <a:pt x="29645" y="267477"/>
                  </a:lnTo>
                  <a:lnTo>
                    <a:pt x="36236" y="274938"/>
                  </a:lnTo>
                  <a:lnTo>
                    <a:pt x="67870" y="291027"/>
                  </a:lnTo>
                  <a:lnTo>
                    <a:pt x="93495" y="293107"/>
                  </a:lnTo>
                  <a:lnTo>
                    <a:pt x="142484" y="284911"/>
                  </a:lnTo>
                  <a:lnTo>
                    <a:pt x="175260" y="269805"/>
                  </a:lnTo>
                  <a:lnTo>
                    <a:pt x="231473" y="212309"/>
                  </a:lnTo>
                  <a:lnTo>
                    <a:pt x="256783" y="173285"/>
                  </a:lnTo>
                  <a:lnTo>
                    <a:pt x="264413" y="151481"/>
                  </a:lnTo>
                  <a:lnTo>
                    <a:pt x="267539" y="112897"/>
                  </a:lnTo>
                  <a:lnTo>
                    <a:pt x="260407" y="72999"/>
                  </a:lnTo>
                  <a:lnTo>
                    <a:pt x="250036" y="49587"/>
                  </a:lnTo>
                  <a:lnTo>
                    <a:pt x="231389" y="30603"/>
                  </a:lnTo>
                  <a:lnTo>
                    <a:pt x="207504" y="16707"/>
                  </a:lnTo>
                  <a:lnTo>
                    <a:pt x="160281" y="7785"/>
                  </a:lnTo>
                  <a:lnTo>
                    <a:pt x="133648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558425" y="3116435"/>
              <a:ext cx="21057" cy="1"/>
            </a:xfrm>
            <a:custGeom>
              <a:avLst/>
              <a:gdLst/>
              <a:ahLst/>
              <a:cxnLst/>
              <a:rect l="0" t="0" r="0" b="0"/>
              <a:pathLst>
                <a:path w="21057" h="1">
                  <a:moveTo>
                    <a:pt x="21056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728778" y="2853222"/>
              <a:ext cx="193932" cy="327909"/>
            </a:xfrm>
            <a:custGeom>
              <a:avLst/>
              <a:gdLst/>
              <a:ahLst/>
              <a:cxnLst/>
              <a:rect l="0" t="0" r="0" b="0"/>
              <a:pathLst>
                <a:path w="193932" h="327909">
                  <a:moveTo>
                    <a:pt x="124444" y="0"/>
                  </a:moveTo>
                  <a:lnTo>
                    <a:pt x="107677" y="5590"/>
                  </a:lnTo>
                  <a:lnTo>
                    <a:pt x="96325" y="17692"/>
                  </a:lnTo>
                  <a:lnTo>
                    <a:pt x="63773" y="74329"/>
                  </a:lnTo>
                  <a:lnTo>
                    <a:pt x="36820" y="127595"/>
                  </a:lnTo>
                  <a:lnTo>
                    <a:pt x="10538" y="188061"/>
                  </a:lnTo>
                  <a:lnTo>
                    <a:pt x="1787" y="226258"/>
                  </a:lnTo>
                  <a:lnTo>
                    <a:pt x="0" y="279916"/>
                  </a:lnTo>
                  <a:lnTo>
                    <a:pt x="4015" y="303392"/>
                  </a:lnTo>
                  <a:lnTo>
                    <a:pt x="9063" y="312226"/>
                  </a:lnTo>
                  <a:lnTo>
                    <a:pt x="24031" y="325161"/>
                  </a:lnTo>
                  <a:lnTo>
                    <a:pt x="32936" y="327908"/>
                  </a:lnTo>
                  <a:lnTo>
                    <a:pt x="52188" y="327841"/>
                  </a:lnTo>
                  <a:lnTo>
                    <a:pt x="93144" y="317096"/>
                  </a:lnTo>
                  <a:lnTo>
                    <a:pt x="131910" y="293657"/>
                  </a:lnTo>
                  <a:lnTo>
                    <a:pt x="183927" y="245598"/>
                  </a:lnTo>
                  <a:lnTo>
                    <a:pt x="191825" y="225359"/>
                  </a:lnTo>
                  <a:lnTo>
                    <a:pt x="193931" y="213410"/>
                  </a:lnTo>
                  <a:lnTo>
                    <a:pt x="190032" y="193895"/>
                  </a:lnTo>
                  <a:lnTo>
                    <a:pt x="185717" y="185415"/>
                  </a:lnTo>
                  <a:lnTo>
                    <a:pt x="171564" y="172874"/>
                  </a:lnTo>
                  <a:lnTo>
                    <a:pt x="162877" y="167892"/>
                  </a:lnTo>
                  <a:lnTo>
                    <a:pt x="140745" y="165476"/>
                  </a:lnTo>
                  <a:lnTo>
                    <a:pt x="117651" y="169471"/>
                  </a:lnTo>
                  <a:lnTo>
                    <a:pt x="61693" y="197021"/>
                  </a:lnTo>
                  <a:lnTo>
                    <a:pt x="33584" y="215650"/>
                  </a:lnTo>
                  <a:lnTo>
                    <a:pt x="19159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3474404" y="3730625"/>
            <a:ext cx="579068" cy="218755"/>
            <a:chOff x="3474404" y="3730625"/>
            <a:chExt cx="579068" cy="218755"/>
          </a:xfrm>
        </p:grpSpPr>
        <p:sp>
          <p:nvSpPr>
            <p:cNvPr id="87" name="Freeform 86"/>
            <p:cNvSpPr/>
            <p:nvPr/>
          </p:nvSpPr>
          <p:spPr>
            <a:xfrm>
              <a:off x="3474404" y="3811316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474404" y="3921540"/>
              <a:ext cx="136871" cy="16119"/>
            </a:xfrm>
            <a:custGeom>
              <a:avLst/>
              <a:gdLst/>
              <a:ahLst/>
              <a:cxnLst/>
              <a:rect l="0" t="0" r="0" b="0"/>
              <a:pathLst>
                <a:path w="136871" h="16119">
                  <a:moveTo>
                    <a:pt x="136870" y="5589"/>
                  </a:moveTo>
                  <a:lnTo>
                    <a:pt x="120103" y="0"/>
                  </a:lnTo>
                  <a:lnTo>
                    <a:pt x="102512" y="376"/>
                  </a:lnTo>
                  <a:lnTo>
                    <a:pt x="45042" y="6072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779730" y="3730625"/>
              <a:ext cx="273742" cy="218755"/>
            </a:xfrm>
            <a:custGeom>
              <a:avLst/>
              <a:gdLst/>
              <a:ahLst/>
              <a:cxnLst/>
              <a:rect l="0" t="0" r="0" b="0"/>
              <a:pathLst>
                <a:path w="273742" h="218755">
                  <a:moveTo>
                    <a:pt x="0" y="101748"/>
                  </a:moveTo>
                  <a:lnTo>
                    <a:pt x="17959" y="165175"/>
                  </a:lnTo>
                  <a:lnTo>
                    <a:pt x="35149" y="217595"/>
                  </a:lnTo>
                  <a:lnTo>
                    <a:pt x="36301" y="218754"/>
                  </a:lnTo>
                  <a:lnTo>
                    <a:pt x="26848" y="163502"/>
                  </a:lnTo>
                  <a:lnTo>
                    <a:pt x="22773" y="114326"/>
                  </a:lnTo>
                  <a:lnTo>
                    <a:pt x="27155" y="68300"/>
                  </a:lnTo>
                  <a:lnTo>
                    <a:pt x="41451" y="30616"/>
                  </a:lnTo>
                  <a:lnTo>
                    <a:pt x="57027" y="14372"/>
                  </a:lnTo>
                  <a:lnTo>
                    <a:pt x="66094" y="8402"/>
                  </a:lnTo>
                  <a:lnTo>
                    <a:pt x="101212" y="0"/>
                  </a:lnTo>
                  <a:lnTo>
                    <a:pt x="135664" y="3100"/>
                  </a:lnTo>
                  <a:lnTo>
                    <a:pt x="154272" y="11501"/>
                  </a:lnTo>
                  <a:lnTo>
                    <a:pt x="185282" y="35958"/>
                  </a:lnTo>
                  <a:lnTo>
                    <a:pt x="228054" y="91914"/>
                  </a:lnTo>
                  <a:lnTo>
                    <a:pt x="254871" y="152286"/>
                  </a:lnTo>
                  <a:lnTo>
                    <a:pt x="273741" y="1965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2291326" y="3454408"/>
            <a:ext cx="2125822" cy="756992"/>
            <a:chOff x="2291326" y="3454408"/>
            <a:chExt cx="2125822" cy="756992"/>
          </a:xfrm>
        </p:grpSpPr>
        <p:sp>
          <p:nvSpPr>
            <p:cNvPr id="91" name="Freeform 90"/>
            <p:cNvSpPr/>
            <p:nvPr/>
          </p:nvSpPr>
          <p:spPr>
            <a:xfrm>
              <a:off x="2587912" y="3566062"/>
              <a:ext cx="212669" cy="459762"/>
            </a:xfrm>
            <a:custGeom>
              <a:avLst/>
              <a:gdLst/>
              <a:ahLst/>
              <a:cxnLst/>
              <a:rect l="0" t="0" r="0" b="0"/>
              <a:pathLst>
                <a:path w="212669" h="459762">
                  <a:moveTo>
                    <a:pt x="212668" y="76798"/>
                  </a:moveTo>
                  <a:lnTo>
                    <a:pt x="170006" y="125699"/>
                  </a:lnTo>
                  <a:lnTo>
                    <a:pt x="135387" y="187656"/>
                  </a:lnTo>
                  <a:lnTo>
                    <a:pt x="100354" y="241280"/>
                  </a:lnTo>
                  <a:lnTo>
                    <a:pt x="58249" y="304600"/>
                  </a:lnTo>
                  <a:lnTo>
                    <a:pt x="31488" y="365777"/>
                  </a:lnTo>
                  <a:lnTo>
                    <a:pt x="25201" y="374736"/>
                  </a:lnTo>
                  <a:lnTo>
                    <a:pt x="18215" y="397168"/>
                  </a:lnTo>
                  <a:lnTo>
                    <a:pt x="16280" y="421565"/>
                  </a:lnTo>
                  <a:lnTo>
                    <a:pt x="19319" y="444107"/>
                  </a:lnTo>
                  <a:lnTo>
                    <a:pt x="25277" y="451522"/>
                  </a:lnTo>
                  <a:lnTo>
                    <a:pt x="44375" y="459761"/>
                  </a:lnTo>
                  <a:lnTo>
                    <a:pt x="53680" y="459619"/>
                  </a:lnTo>
                  <a:lnTo>
                    <a:pt x="70257" y="453221"/>
                  </a:lnTo>
                  <a:lnTo>
                    <a:pt x="92743" y="436465"/>
                  </a:lnTo>
                  <a:lnTo>
                    <a:pt x="141273" y="378315"/>
                  </a:lnTo>
                  <a:lnTo>
                    <a:pt x="162914" y="328980"/>
                  </a:lnTo>
                  <a:lnTo>
                    <a:pt x="162701" y="292158"/>
                  </a:lnTo>
                  <a:lnTo>
                    <a:pt x="149640" y="251612"/>
                  </a:lnTo>
                  <a:lnTo>
                    <a:pt x="124266" y="212801"/>
                  </a:lnTo>
                  <a:lnTo>
                    <a:pt x="67425" y="161181"/>
                  </a:lnTo>
                  <a:lnTo>
                    <a:pt x="16262" y="106313"/>
                  </a:lnTo>
                  <a:lnTo>
                    <a:pt x="705" y="76184"/>
                  </a:lnTo>
                  <a:lnTo>
                    <a:pt x="0" y="65860"/>
                  </a:lnTo>
                  <a:lnTo>
                    <a:pt x="5455" y="45030"/>
                  </a:lnTo>
                  <a:lnTo>
                    <a:pt x="18798" y="27194"/>
                  </a:lnTo>
                  <a:lnTo>
                    <a:pt x="36426" y="12638"/>
                  </a:lnTo>
                  <a:lnTo>
                    <a:pt x="55959" y="2269"/>
                  </a:lnTo>
                  <a:lnTo>
                    <a:pt x="79459" y="0"/>
                  </a:lnTo>
                  <a:lnTo>
                    <a:pt x="127084" y="8076"/>
                  </a:lnTo>
                  <a:lnTo>
                    <a:pt x="160025" y="24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872688" y="3655583"/>
              <a:ext cx="373371" cy="299018"/>
            </a:xfrm>
            <a:custGeom>
              <a:avLst/>
              <a:gdLst/>
              <a:ahLst/>
              <a:cxnLst/>
              <a:rect l="0" t="0" r="0" b="0"/>
              <a:pathLst>
                <a:path w="373371" h="299018">
                  <a:moveTo>
                    <a:pt x="243747" y="8334"/>
                  </a:moveTo>
                  <a:lnTo>
                    <a:pt x="206269" y="0"/>
                  </a:lnTo>
                  <a:lnTo>
                    <a:pt x="171421" y="1575"/>
                  </a:lnTo>
                  <a:lnTo>
                    <a:pt x="150771" y="7670"/>
                  </a:lnTo>
                  <a:lnTo>
                    <a:pt x="89360" y="45157"/>
                  </a:lnTo>
                  <a:lnTo>
                    <a:pt x="34749" y="103550"/>
                  </a:lnTo>
                  <a:lnTo>
                    <a:pt x="4152" y="155793"/>
                  </a:lnTo>
                  <a:lnTo>
                    <a:pt x="0" y="183055"/>
                  </a:lnTo>
                  <a:lnTo>
                    <a:pt x="531" y="198515"/>
                  </a:lnTo>
                  <a:lnTo>
                    <a:pt x="10479" y="225049"/>
                  </a:lnTo>
                  <a:lnTo>
                    <a:pt x="35810" y="256599"/>
                  </a:lnTo>
                  <a:lnTo>
                    <a:pt x="75811" y="288221"/>
                  </a:lnTo>
                  <a:lnTo>
                    <a:pt x="99698" y="296505"/>
                  </a:lnTo>
                  <a:lnTo>
                    <a:pt x="127083" y="299017"/>
                  </a:lnTo>
                  <a:lnTo>
                    <a:pt x="189203" y="291097"/>
                  </a:lnTo>
                  <a:lnTo>
                    <a:pt x="252639" y="273688"/>
                  </a:lnTo>
                  <a:lnTo>
                    <a:pt x="316133" y="243258"/>
                  </a:lnTo>
                  <a:lnTo>
                    <a:pt x="340584" y="223650"/>
                  </a:lnTo>
                  <a:lnTo>
                    <a:pt x="361477" y="196134"/>
                  </a:lnTo>
                  <a:lnTo>
                    <a:pt x="371330" y="176028"/>
                  </a:lnTo>
                  <a:lnTo>
                    <a:pt x="373370" y="155394"/>
                  </a:lnTo>
                  <a:lnTo>
                    <a:pt x="369208" y="134525"/>
                  </a:lnTo>
                  <a:lnTo>
                    <a:pt x="353710" y="104216"/>
                  </a:lnTo>
                  <a:lnTo>
                    <a:pt x="333130" y="79897"/>
                  </a:lnTo>
                  <a:lnTo>
                    <a:pt x="296389" y="504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291326" y="3454408"/>
              <a:ext cx="2125822" cy="756992"/>
            </a:xfrm>
            <a:custGeom>
              <a:avLst/>
              <a:gdLst/>
              <a:ahLst/>
              <a:cxnLst/>
              <a:rect l="0" t="0" r="0" b="0"/>
              <a:pathLst>
                <a:path w="2125822" h="756992">
                  <a:moveTo>
                    <a:pt x="835637" y="19996"/>
                  </a:moveTo>
                  <a:lnTo>
                    <a:pt x="781493" y="11662"/>
                  </a:lnTo>
                  <a:lnTo>
                    <a:pt x="718673" y="2521"/>
                  </a:lnTo>
                  <a:lnTo>
                    <a:pt x="671780" y="0"/>
                  </a:lnTo>
                  <a:lnTo>
                    <a:pt x="618501" y="423"/>
                  </a:lnTo>
                  <a:lnTo>
                    <a:pt x="574966" y="4668"/>
                  </a:lnTo>
                  <a:lnTo>
                    <a:pt x="531440" y="7334"/>
                  </a:lnTo>
                  <a:lnTo>
                    <a:pt x="476833" y="11955"/>
                  </a:lnTo>
                  <a:lnTo>
                    <a:pt x="415774" y="27342"/>
                  </a:lnTo>
                  <a:lnTo>
                    <a:pt x="362023" y="44605"/>
                  </a:lnTo>
                  <a:lnTo>
                    <a:pt x="306115" y="62116"/>
                  </a:lnTo>
                  <a:lnTo>
                    <a:pt x="247020" y="80828"/>
                  </a:lnTo>
                  <a:lnTo>
                    <a:pt x="184126" y="111437"/>
                  </a:lnTo>
                  <a:lnTo>
                    <a:pt x="127387" y="160203"/>
                  </a:lnTo>
                  <a:lnTo>
                    <a:pt x="75141" y="218236"/>
                  </a:lnTo>
                  <a:lnTo>
                    <a:pt x="34989" y="275834"/>
                  </a:lnTo>
                  <a:lnTo>
                    <a:pt x="10073" y="332271"/>
                  </a:lnTo>
                  <a:lnTo>
                    <a:pt x="0" y="373265"/>
                  </a:lnTo>
                  <a:lnTo>
                    <a:pt x="5891" y="419150"/>
                  </a:lnTo>
                  <a:lnTo>
                    <a:pt x="22867" y="471429"/>
                  </a:lnTo>
                  <a:lnTo>
                    <a:pt x="41616" y="495865"/>
                  </a:lnTo>
                  <a:lnTo>
                    <a:pt x="104317" y="549457"/>
                  </a:lnTo>
                  <a:lnTo>
                    <a:pt x="161505" y="589134"/>
                  </a:lnTo>
                  <a:lnTo>
                    <a:pt x="211895" y="614709"/>
                  </a:lnTo>
                  <a:lnTo>
                    <a:pt x="264513" y="635905"/>
                  </a:lnTo>
                  <a:lnTo>
                    <a:pt x="319400" y="654983"/>
                  </a:lnTo>
                  <a:lnTo>
                    <a:pt x="375458" y="672732"/>
                  </a:lnTo>
                  <a:lnTo>
                    <a:pt x="435743" y="690306"/>
                  </a:lnTo>
                  <a:lnTo>
                    <a:pt x="497133" y="707857"/>
                  </a:lnTo>
                  <a:lnTo>
                    <a:pt x="548930" y="714660"/>
                  </a:lnTo>
                  <a:lnTo>
                    <a:pt x="593799" y="722871"/>
                  </a:lnTo>
                  <a:lnTo>
                    <a:pt x="634957" y="729348"/>
                  </a:lnTo>
                  <a:lnTo>
                    <a:pt x="680546" y="733007"/>
                  </a:lnTo>
                  <a:lnTo>
                    <a:pt x="742891" y="738186"/>
                  </a:lnTo>
                  <a:lnTo>
                    <a:pt x="800358" y="744010"/>
                  </a:lnTo>
                  <a:lnTo>
                    <a:pt x="859889" y="748855"/>
                  </a:lnTo>
                  <a:lnTo>
                    <a:pt x="921926" y="755384"/>
                  </a:lnTo>
                  <a:lnTo>
                    <a:pt x="979241" y="756673"/>
                  </a:lnTo>
                  <a:lnTo>
                    <a:pt x="1035622" y="756928"/>
                  </a:lnTo>
                  <a:lnTo>
                    <a:pt x="1091820" y="756978"/>
                  </a:lnTo>
                  <a:lnTo>
                    <a:pt x="1147981" y="756988"/>
                  </a:lnTo>
                  <a:lnTo>
                    <a:pt x="1193606" y="756990"/>
                  </a:lnTo>
                  <a:lnTo>
                    <a:pt x="1253918" y="756990"/>
                  </a:lnTo>
                  <a:lnTo>
                    <a:pt x="1302983" y="756991"/>
                  </a:lnTo>
                  <a:lnTo>
                    <a:pt x="1361484" y="756991"/>
                  </a:lnTo>
                  <a:lnTo>
                    <a:pt x="1418100" y="756991"/>
                  </a:lnTo>
                  <a:lnTo>
                    <a:pt x="1477062" y="756991"/>
                  </a:lnTo>
                  <a:lnTo>
                    <a:pt x="1529627" y="756991"/>
                  </a:lnTo>
                  <a:lnTo>
                    <a:pt x="1592820" y="749755"/>
                  </a:lnTo>
                  <a:lnTo>
                    <a:pt x="1634637" y="747926"/>
                  </a:lnTo>
                  <a:lnTo>
                    <a:pt x="1680519" y="743993"/>
                  </a:lnTo>
                  <a:lnTo>
                    <a:pt x="1728206" y="738346"/>
                  </a:lnTo>
                  <a:lnTo>
                    <a:pt x="1776697" y="731936"/>
                  </a:lnTo>
                  <a:lnTo>
                    <a:pt x="1822425" y="725188"/>
                  </a:lnTo>
                  <a:lnTo>
                    <a:pt x="1878272" y="714812"/>
                  </a:lnTo>
                  <a:lnTo>
                    <a:pt x="1939761" y="700826"/>
                  </a:lnTo>
                  <a:lnTo>
                    <a:pt x="1992592" y="678393"/>
                  </a:lnTo>
                  <a:lnTo>
                    <a:pt x="2043755" y="648312"/>
                  </a:lnTo>
                  <a:lnTo>
                    <a:pt x="2097537" y="597447"/>
                  </a:lnTo>
                  <a:lnTo>
                    <a:pt x="2114369" y="572218"/>
                  </a:lnTo>
                  <a:lnTo>
                    <a:pt x="2125821" y="526118"/>
                  </a:lnTo>
                  <a:lnTo>
                    <a:pt x="2123625" y="481004"/>
                  </a:lnTo>
                  <a:lnTo>
                    <a:pt x="2109976" y="438000"/>
                  </a:lnTo>
                  <a:lnTo>
                    <a:pt x="2083233" y="397189"/>
                  </a:lnTo>
                  <a:lnTo>
                    <a:pt x="2029599" y="346138"/>
                  </a:lnTo>
                  <a:lnTo>
                    <a:pt x="1967035" y="302038"/>
                  </a:lnTo>
                  <a:lnTo>
                    <a:pt x="1918389" y="272020"/>
                  </a:lnTo>
                  <a:lnTo>
                    <a:pt x="1860729" y="241614"/>
                  </a:lnTo>
                  <a:lnTo>
                    <a:pt x="1801644" y="212234"/>
                  </a:lnTo>
                  <a:lnTo>
                    <a:pt x="1742130" y="192320"/>
                  </a:lnTo>
                  <a:lnTo>
                    <a:pt x="1682994" y="174461"/>
                  </a:lnTo>
                  <a:lnTo>
                    <a:pt x="1622824" y="156873"/>
                  </a:lnTo>
                  <a:lnTo>
                    <a:pt x="1568638" y="142829"/>
                  </a:lnTo>
                  <a:lnTo>
                    <a:pt x="1512875" y="128790"/>
                  </a:lnTo>
                  <a:lnTo>
                    <a:pt x="1456800" y="114752"/>
                  </a:lnTo>
                  <a:lnTo>
                    <a:pt x="1400663" y="100714"/>
                  </a:lnTo>
                  <a:lnTo>
                    <a:pt x="1344514" y="93912"/>
                  </a:lnTo>
                  <a:lnTo>
                    <a:pt x="1285243" y="82516"/>
                  </a:lnTo>
                  <a:lnTo>
                    <a:pt x="1223146" y="69000"/>
                  </a:lnTo>
                  <a:lnTo>
                    <a:pt x="1164650" y="62301"/>
                  </a:lnTo>
                  <a:lnTo>
                    <a:pt x="1115097" y="55278"/>
                  </a:lnTo>
                  <a:lnTo>
                    <a:pt x="1064539" y="51507"/>
                  </a:lnTo>
                  <a:lnTo>
                    <a:pt x="1001822" y="43464"/>
                  </a:lnTo>
                  <a:lnTo>
                    <a:pt x="950778" y="41767"/>
                  </a:lnTo>
                  <a:lnTo>
                    <a:pt x="901729" y="38145"/>
                  </a:lnTo>
                  <a:lnTo>
                    <a:pt x="851320" y="32782"/>
                  </a:lnTo>
                  <a:lnTo>
                    <a:pt x="795050" y="28074"/>
                  </a:lnTo>
                  <a:lnTo>
                    <a:pt x="738214" y="22389"/>
                  </a:lnTo>
                  <a:lnTo>
                    <a:pt x="677710" y="199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1365975" y="208727"/>
            <a:ext cx="4470696" cy="586100"/>
            <a:chOff x="1365975" y="208727"/>
            <a:chExt cx="4470696" cy="586100"/>
          </a:xfrm>
        </p:grpSpPr>
        <p:sp>
          <p:nvSpPr>
            <p:cNvPr id="2" name="Freeform 1"/>
            <p:cNvSpPr/>
            <p:nvPr/>
          </p:nvSpPr>
          <p:spPr>
            <a:xfrm>
              <a:off x="1365975" y="239166"/>
              <a:ext cx="290882" cy="472077"/>
            </a:xfrm>
            <a:custGeom>
              <a:avLst/>
              <a:gdLst/>
              <a:ahLst/>
              <a:cxnLst/>
              <a:rect l="0" t="0" r="0" b="0"/>
              <a:pathLst>
                <a:path w="290882" h="472077">
                  <a:moveTo>
                    <a:pt x="132954" y="1146"/>
                  </a:moveTo>
                  <a:lnTo>
                    <a:pt x="90292" y="56806"/>
                  </a:lnTo>
                  <a:lnTo>
                    <a:pt x="57011" y="114105"/>
                  </a:lnTo>
                  <a:lnTo>
                    <a:pt x="9990" y="174991"/>
                  </a:lnTo>
                  <a:lnTo>
                    <a:pt x="5354" y="174365"/>
                  </a:lnTo>
                  <a:lnTo>
                    <a:pt x="2264" y="168098"/>
                  </a:lnTo>
                  <a:lnTo>
                    <a:pt x="0" y="147877"/>
                  </a:lnTo>
                  <a:lnTo>
                    <a:pt x="2893" y="127191"/>
                  </a:lnTo>
                  <a:lnTo>
                    <a:pt x="16688" y="95815"/>
                  </a:lnTo>
                  <a:lnTo>
                    <a:pt x="56013" y="47378"/>
                  </a:lnTo>
                  <a:lnTo>
                    <a:pt x="118126" y="4709"/>
                  </a:lnTo>
                  <a:lnTo>
                    <a:pt x="144691" y="0"/>
                  </a:lnTo>
                  <a:lnTo>
                    <a:pt x="170925" y="2977"/>
                  </a:lnTo>
                  <a:lnTo>
                    <a:pt x="194284" y="12098"/>
                  </a:lnTo>
                  <a:lnTo>
                    <a:pt x="210124" y="27071"/>
                  </a:lnTo>
                  <a:lnTo>
                    <a:pt x="241035" y="82723"/>
                  </a:lnTo>
                  <a:lnTo>
                    <a:pt x="253365" y="118514"/>
                  </a:lnTo>
                  <a:lnTo>
                    <a:pt x="258124" y="181824"/>
                  </a:lnTo>
                  <a:lnTo>
                    <a:pt x="258949" y="233275"/>
                  </a:lnTo>
                  <a:lnTo>
                    <a:pt x="253638" y="291884"/>
                  </a:lnTo>
                  <a:lnTo>
                    <a:pt x="234836" y="351172"/>
                  </a:lnTo>
                  <a:lnTo>
                    <a:pt x="216173" y="385228"/>
                  </a:lnTo>
                  <a:lnTo>
                    <a:pt x="158925" y="448579"/>
                  </a:lnTo>
                  <a:lnTo>
                    <a:pt x="125701" y="465302"/>
                  </a:lnTo>
                  <a:lnTo>
                    <a:pt x="80632" y="472076"/>
                  </a:lnTo>
                  <a:lnTo>
                    <a:pt x="56667" y="467422"/>
                  </a:lnTo>
                  <a:lnTo>
                    <a:pt x="30022" y="451648"/>
                  </a:lnTo>
                  <a:lnTo>
                    <a:pt x="15846" y="437675"/>
                  </a:lnTo>
                  <a:lnTo>
                    <a:pt x="5647" y="419767"/>
                  </a:lnTo>
                  <a:lnTo>
                    <a:pt x="3453" y="396990"/>
                  </a:lnTo>
                  <a:lnTo>
                    <a:pt x="7547" y="373609"/>
                  </a:lnTo>
                  <a:lnTo>
                    <a:pt x="23007" y="347292"/>
                  </a:lnTo>
                  <a:lnTo>
                    <a:pt x="35735" y="332024"/>
                  </a:lnTo>
                  <a:lnTo>
                    <a:pt x="67233" y="315863"/>
                  </a:lnTo>
                  <a:lnTo>
                    <a:pt x="89707" y="313766"/>
                  </a:lnTo>
                  <a:lnTo>
                    <a:pt x="132730" y="321952"/>
                  </a:lnTo>
                  <a:lnTo>
                    <a:pt x="193900" y="349701"/>
                  </a:lnTo>
                  <a:lnTo>
                    <a:pt x="243388" y="371294"/>
                  </a:lnTo>
                  <a:lnTo>
                    <a:pt x="264314" y="373107"/>
                  </a:lnTo>
                  <a:lnTo>
                    <a:pt x="290881" y="3696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973000" y="240312"/>
              <a:ext cx="20769" cy="442198"/>
            </a:xfrm>
            <a:custGeom>
              <a:avLst/>
              <a:gdLst/>
              <a:ahLst/>
              <a:cxnLst/>
              <a:rect l="0" t="0" r="0" b="0"/>
              <a:pathLst>
                <a:path w="20769" h="442198">
                  <a:moveTo>
                    <a:pt x="10239" y="0"/>
                  </a:moveTo>
                  <a:lnTo>
                    <a:pt x="1175" y="58617"/>
                  </a:lnTo>
                  <a:lnTo>
                    <a:pt x="0" y="115131"/>
                  </a:lnTo>
                  <a:lnTo>
                    <a:pt x="967" y="170204"/>
                  </a:lnTo>
                  <a:lnTo>
                    <a:pt x="6972" y="225256"/>
                  </a:lnTo>
                  <a:lnTo>
                    <a:pt x="9271" y="283162"/>
                  </a:lnTo>
                  <a:lnTo>
                    <a:pt x="13168" y="345836"/>
                  </a:lnTo>
                  <a:lnTo>
                    <a:pt x="19267" y="403276"/>
                  </a:lnTo>
                  <a:lnTo>
                    <a:pt x="20768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750242" y="261369"/>
              <a:ext cx="222470" cy="225960"/>
            </a:xfrm>
            <a:custGeom>
              <a:avLst/>
              <a:gdLst/>
              <a:ahLst/>
              <a:cxnLst/>
              <a:rect l="0" t="0" r="0" b="0"/>
              <a:pathLst>
                <a:path w="222470" h="225960">
                  <a:moveTo>
                    <a:pt x="222469" y="178985"/>
                  </a:moveTo>
                  <a:lnTo>
                    <a:pt x="179777" y="182104"/>
                  </a:lnTo>
                  <a:lnTo>
                    <a:pt x="148598" y="193557"/>
                  </a:lnTo>
                  <a:lnTo>
                    <a:pt x="106622" y="212799"/>
                  </a:lnTo>
                  <a:lnTo>
                    <a:pt x="50064" y="220629"/>
                  </a:lnTo>
                  <a:lnTo>
                    <a:pt x="25352" y="225959"/>
                  </a:lnTo>
                  <a:lnTo>
                    <a:pt x="16188" y="224339"/>
                  </a:lnTo>
                  <a:lnTo>
                    <a:pt x="8909" y="219750"/>
                  </a:lnTo>
                  <a:lnTo>
                    <a:pt x="2887" y="213180"/>
                  </a:lnTo>
                  <a:lnTo>
                    <a:pt x="42" y="205291"/>
                  </a:lnTo>
                  <a:lnTo>
                    <a:pt x="0" y="187167"/>
                  </a:lnTo>
                  <a:lnTo>
                    <a:pt x="12643" y="133442"/>
                  </a:lnTo>
                  <a:lnTo>
                    <a:pt x="26084" y="80042"/>
                  </a:lnTo>
                  <a:lnTo>
                    <a:pt x="40384" y="25012"/>
                  </a:lnTo>
                  <a:lnTo>
                    <a:pt x="434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499136" y="514053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21057" y="0"/>
                  </a:moveTo>
                  <a:lnTo>
                    <a:pt x="13821" y="27557"/>
                  </a:lnTo>
                  <a:lnTo>
                    <a:pt x="11179" y="83779"/>
                  </a:lnTo>
                  <a:lnTo>
                    <a:pt x="3378" y="142444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488607" y="366654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597672" y="474135"/>
              <a:ext cx="228522" cy="194511"/>
            </a:xfrm>
            <a:custGeom>
              <a:avLst/>
              <a:gdLst/>
              <a:ahLst/>
              <a:cxnLst/>
              <a:rect l="0" t="0" r="0" b="0"/>
              <a:pathLst>
                <a:path w="228522" h="194511">
                  <a:moveTo>
                    <a:pt x="143619" y="8333"/>
                  </a:moveTo>
                  <a:lnTo>
                    <a:pt x="106142" y="0"/>
                  </a:lnTo>
                  <a:lnTo>
                    <a:pt x="82509" y="1120"/>
                  </a:lnTo>
                  <a:lnTo>
                    <a:pt x="38742" y="20903"/>
                  </a:lnTo>
                  <a:lnTo>
                    <a:pt x="18628" y="34976"/>
                  </a:lnTo>
                  <a:lnTo>
                    <a:pt x="1890" y="52930"/>
                  </a:lnTo>
                  <a:lnTo>
                    <a:pt x="0" y="61461"/>
                  </a:lnTo>
                  <a:lnTo>
                    <a:pt x="2250" y="69488"/>
                  </a:lnTo>
                  <a:lnTo>
                    <a:pt x="7259" y="77179"/>
                  </a:lnTo>
                  <a:lnTo>
                    <a:pt x="14108" y="81136"/>
                  </a:lnTo>
                  <a:lnTo>
                    <a:pt x="65950" y="82145"/>
                  </a:lnTo>
                  <a:lnTo>
                    <a:pt x="119655" y="82055"/>
                  </a:lnTo>
                  <a:lnTo>
                    <a:pt x="159006" y="84379"/>
                  </a:lnTo>
                  <a:lnTo>
                    <a:pt x="186523" y="98845"/>
                  </a:lnTo>
                  <a:lnTo>
                    <a:pt x="216781" y="127814"/>
                  </a:lnTo>
                  <a:lnTo>
                    <a:pt x="223979" y="137120"/>
                  </a:lnTo>
                  <a:lnTo>
                    <a:pt x="227609" y="146833"/>
                  </a:lnTo>
                  <a:lnTo>
                    <a:pt x="228521" y="166985"/>
                  </a:lnTo>
                  <a:lnTo>
                    <a:pt x="224787" y="174932"/>
                  </a:lnTo>
                  <a:lnTo>
                    <a:pt x="211279" y="186882"/>
                  </a:lnTo>
                  <a:lnTo>
                    <a:pt x="190458" y="192973"/>
                  </a:lnTo>
                  <a:lnTo>
                    <a:pt x="166776" y="194510"/>
                  </a:lnTo>
                  <a:lnTo>
                    <a:pt x="116738" y="189085"/>
                  </a:lnTo>
                  <a:lnTo>
                    <a:pt x="88388" y="185763"/>
                  </a:lnTo>
                  <a:lnTo>
                    <a:pt x="48863" y="1662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268150" y="429825"/>
              <a:ext cx="314174" cy="223749"/>
            </a:xfrm>
            <a:custGeom>
              <a:avLst/>
              <a:gdLst/>
              <a:ahLst/>
              <a:cxnLst/>
              <a:rect l="0" t="0" r="0" b="0"/>
              <a:pathLst>
                <a:path w="314174" h="223749">
                  <a:moveTo>
                    <a:pt x="10095" y="42114"/>
                  </a:moveTo>
                  <a:lnTo>
                    <a:pt x="1762" y="79592"/>
                  </a:lnTo>
                  <a:lnTo>
                    <a:pt x="0" y="136605"/>
                  </a:lnTo>
                  <a:lnTo>
                    <a:pt x="5284" y="175787"/>
                  </a:lnTo>
                  <a:lnTo>
                    <a:pt x="19848" y="204033"/>
                  </a:lnTo>
                  <a:lnTo>
                    <a:pt x="27125" y="208552"/>
                  </a:lnTo>
                  <a:lnTo>
                    <a:pt x="44570" y="210453"/>
                  </a:lnTo>
                  <a:lnTo>
                    <a:pt x="60902" y="204279"/>
                  </a:lnTo>
                  <a:lnTo>
                    <a:pt x="120828" y="161069"/>
                  </a:lnTo>
                  <a:lnTo>
                    <a:pt x="127200" y="161192"/>
                  </a:lnTo>
                  <a:lnTo>
                    <a:pt x="132619" y="165953"/>
                  </a:lnTo>
                  <a:lnTo>
                    <a:pt x="155821" y="209288"/>
                  </a:lnTo>
                  <a:lnTo>
                    <a:pt x="171958" y="220919"/>
                  </a:lnTo>
                  <a:lnTo>
                    <a:pt x="190829" y="223748"/>
                  </a:lnTo>
                  <a:lnTo>
                    <a:pt x="210914" y="219937"/>
                  </a:lnTo>
                  <a:lnTo>
                    <a:pt x="240782" y="204637"/>
                  </a:lnTo>
                  <a:lnTo>
                    <a:pt x="286955" y="163564"/>
                  </a:lnTo>
                  <a:lnTo>
                    <a:pt x="301210" y="145225"/>
                  </a:lnTo>
                  <a:lnTo>
                    <a:pt x="309105" y="122256"/>
                  </a:lnTo>
                  <a:lnTo>
                    <a:pt x="314173" y="69383"/>
                  </a:lnTo>
                  <a:lnTo>
                    <a:pt x="306924" y="17586"/>
                  </a:lnTo>
                  <a:lnTo>
                    <a:pt x="30489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625685" y="250841"/>
              <a:ext cx="189514" cy="400999"/>
            </a:xfrm>
            <a:custGeom>
              <a:avLst/>
              <a:gdLst/>
              <a:ahLst/>
              <a:cxnLst/>
              <a:rect l="0" t="0" r="0" b="0"/>
              <a:pathLst>
                <a:path w="189514" h="400999">
                  <a:moveTo>
                    <a:pt x="0" y="0"/>
                  </a:moveTo>
                  <a:lnTo>
                    <a:pt x="19786" y="48931"/>
                  </a:lnTo>
                  <a:lnTo>
                    <a:pt x="28090" y="99896"/>
                  </a:lnTo>
                  <a:lnTo>
                    <a:pt x="33669" y="156331"/>
                  </a:lnTo>
                  <a:lnTo>
                    <a:pt x="39612" y="210097"/>
                  </a:lnTo>
                  <a:lnTo>
                    <a:pt x="41373" y="259953"/>
                  </a:lnTo>
                  <a:lnTo>
                    <a:pt x="47557" y="318721"/>
                  </a:lnTo>
                  <a:lnTo>
                    <a:pt x="50468" y="374219"/>
                  </a:lnTo>
                  <a:lnTo>
                    <a:pt x="46607" y="397947"/>
                  </a:lnTo>
                  <a:lnTo>
                    <a:pt x="45109" y="400998"/>
                  </a:lnTo>
                  <a:lnTo>
                    <a:pt x="44111" y="398354"/>
                  </a:lnTo>
                  <a:lnTo>
                    <a:pt x="43547" y="347949"/>
                  </a:lnTo>
                  <a:lnTo>
                    <a:pt x="53619" y="294205"/>
                  </a:lnTo>
                  <a:lnTo>
                    <a:pt x="61265" y="268798"/>
                  </a:lnTo>
                  <a:lnTo>
                    <a:pt x="72463" y="249707"/>
                  </a:lnTo>
                  <a:lnTo>
                    <a:pt x="79894" y="244850"/>
                  </a:lnTo>
                  <a:lnTo>
                    <a:pt x="97510" y="242573"/>
                  </a:lnTo>
                  <a:lnTo>
                    <a:pt x="127158" y="253458"/>
                  </a:lnTo>
                  <a:lnTo>
                    <a:pt x="152580" y="277090"/>
                  </a:lnTo>
                  <a:lnTo>
                    <a:pt x="177818" y="326824"/>
                  </a:lnTo>
                  <a:lnTo>
                    <a:pt x="186048" y="358100"/>
                  </a:lnTo>
                  <a:lnTo>
                    <a:pt x="189513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843490" y="489854"/>
              <a:ext cx="203336" cy="150542"/>
            </a:xfrm>
            <a:custGeom>
              <a:avLst/>
              <a:gdLst/>
              <a:ahLst/>
              <a:cxnLst/>
              <a:rect l="0" t="0" r="0" b="0"/>
              <a:pathLst>
                <a:path w="203336" h="150542">
                  <a:moveTo>
                    <a:pt x="140164" y="66313"/>
                  </a:moveTo>
                  <a:lnTo>
                    <a:pt x="130589" y="35031"/>
                  </a:lnTo>
                  <a:lnTo>
                    <a:pt x="119921" y="18875"/>
                  </a:lnTo>
                  <a:lnTo>
                    <a:pt x="104261" y="7015"/>
                  </a:lnTo>
                  <a:lnTo>
                    <a:pt x="95172" y="2215"/>
                  </a:lnTo>
                  <a:lnTo>
                    <a:pt x="75714" y="0"/>
                  </a:lnTo>
                  <a:lnTo>
                    <a:pt x="56537" y="4086"/>
                  </a:lnTo>
                  <a:lnTo>
                    <a:pt x="40216" y="13700"/>
                  </a:lnTo>
                  <a:lnTo>
                    <a:pt x="17873" y="37856"/>
                  </a:lnTo>
                  <a:lnTo>
                    <a:pt x="2024" y="67240"/>
                  </a:lnTo>
                  <a:lnTo>
                    <a:pt x="0" y="90902"/>
                  </a:lnTo>
                  <a:lnTo>
                    <a:pt x="4170" y="115846"/>
                  </a:lnTo>
                  <a:lnTo>
                    <a:pt x="13821" y="138631"/>
                  </a:lnTo>
                  <a:lnTo>
                    <a:pt x="22010" y="144941"/>
                  </a:lnTo>
                  <a:lnTo>
                    <a:pt x="43588" y="148832"/>
                  </a:lnTo>
                  <a:lnTo>
                    <a:pt x="62536" y="143543"/>
                  </a:lnTo>
                  <a:lnTo>
                    <a:pt x="70865" y="138857"/>
                  </a:lnTo>
                  <a:lnTo>
                    <a:pt x="93765" y="109904"/>
                  </a:lnTo>
                  <a:lnTo>
                    <a:pt x="109779" y="77280"/>
                  </a:lnTo>
                  <a:lnTo>
                    <a:pt x="114058" y="73624"/>
                  </a:lnTo>
                  <a:lnTo>
                    <a:pt x="118080" y="74697"/>
                  </a:lnTo>
                  <a:lnTo>
                    <a:pt x="125670" y="85247"/>
                  </a:lnTo>
                  <a:lnTo>
                    <a:pt x="143193" y="117497"/>
                  </a:lnTo>
                  <a:lnTo>
                    <a:pt x="156718" y="131175"/>
                  </a:lnTo>
                  <a:lnTo>
                    <a:pt x="187758" y="146369"/>
                  </a:lnTo>
                  <a:lnTo>
                    <a:pt x="203335" y="1505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073847" y="282426"/>
              <a:ext cx="25621" cy="379027"/>
            </a:xfrm>
            <a:custGeom>
              <a:avLst/>
              <a:gdLst/>
              <a:ahLst/>
              <a:cxnLst/>
              <a:rect l="0" t="0" r="0" b="0"/>
              <a:pathLst>
                <a:path w="25621" h="379027">
                  <a:moveTo>
                    <a:pt x="15092" y="0"/>
                  </a:moveTo>
                  <a:lnTo>
                    <a:pt x="438" y="43963"/>
                  </a:lnTo>
                  <a:lnTo>
                    <a:pt x="0" y="63993"/>
                  </a:lnTo>
                  <a:lnTo>
                    <a:pt x="3662" y="116626"/>
                  </a:lnTo>
                  <a:lnTo>
                    <a:pt x="4297" y="166227"/>
                  </a:lnTo>
                  <a:lnTo>
                    <a:pt x="10074" y="223558"/>
                  </a:lnTo>
                  <a:lnTo>
                    <a:pt x="13605" y="273820"/>
                  </a:lnTo>
                  <a:lnTo>
                    <a:pt x="15968" y="331555"/>
                  </a:lnTo>
                  <a:lnTo>
                    <a:pt x="2562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973126" y="419297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61639" y="0"/>
                  </a:lnTo>
                  <a:lnTo>
                    <a:pt x="108097" y="5589"/>
                  </a:lnTo>
                  <a:lnTo>
                    <a:pt x="55321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479791" y="448772"/>
              <a:ext cx="170254" cy="346055"/>
            </a:xfrm>
            <a:custGeom>
              <a:avLst/>
              <a:gdLst/>
              <a:ahLst/>
              <a:cxnLst/>
              <a:rect l="0" t="0" r="0" b="0"/>
              <a:pathLst>
                <a:path w="170254" h="346055">
                  <a:moveTo>
                    <a:pt x="30288" y="117924"/>
                  </a:moveTo>
                  <a:lnTo>
                    <a:pt x="30288" y="176541"/>
                  </a:lnTo>
                  <a:lnTo>
                    <a:pt x="31458" y="230715"/>
                  </a:lnTo>
                  <a:lnTo>
                    <a:pt x="38621" y="286476"/>
                  </a:lnTo>
                  <a:lnTo>
                    <a:pt x="40527" y="346054"/>
                  </a:lnTo>
                  <a:lnTo>
                    <a:pt x="39561" y="325378"/>
                  </a:lnTo>
                  <a:lnTo>
                    <a:pt x="24020" y="263880"/>
                  </a:lnTo>
                  <a:lnTo>
                    <a:pt x="17482" y="211702"/>
                  </a:lnTo>
                  <a:lnTo>
                    <a:pt x="5272" y="156335"/>
                  </a:lnTo>
                  <a:lnTo>
                    <a:pt x="0" y="93103"/>
                  </a:lnTo>
                  <a:lnTo>
                    <a:pt x="1426" y="49868"/>
                  </a:lnTo>
                  <a:lnTo>
                    <a:pt x="10052" y="25676"/>
                  </a:lnTo>
                  <a:lnTo>
                    <a:pt x="24803" y="9464"/>
                  </a:lnTo>
                  <a:lnTo>
                    <a:pt x="33651" y="3504"/>
                  </a:lnTo>
                  <a:lnTo>
                    <a:pt x="52840" y="0"/>
                  </a:lnTo>
                  <a:lnTo>
                    <a:pt x="73066" y="3512"/>
                  </a:lnTo>
                  <a:lnTo>
                    <a:pt x="125132" y="31295"/>
                  </a:lnTo>
                  <a:lnTo>
                    <a:pt x="151067" y="51572"/>
                  </a:lnTo>
                  <a:lnTo>
                    <a:pt x="167980" y="77987"/>
                  </a:lnTo>
                  <a:lnTo>
                    <a:pt x="170253" y="97835"/>
                  </a:lnTo>
                  <a:lnTo>
                    <a:pt x="169222" y="108041"/>
                  </a:lnTo>
                  <a:lnTo>
                    <a:pt x="158717" y="125620"/>
                  </a:lnTo>
                  <a:lnTo>
                    <a:pt x="142350" y="140062"/>
                  </a:lnTo>
                  <a:lnTo>
                    <a:pt x="123377" y="150380"/>
                  </a:lnTo>
                  <a:lnTo>
                    <a:pt x="70088" y="158766"/>
                  </a:lnTo>
                  <a:lnTo>
                    <a:pt x="51345" y="1600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711575" y="422496"/>
              <a:ext cx="146127" cy="178812"/>
            </a:xfrm>
            <a:custGeom>
              <a:avLst/>
              <a:gdLst/>
              <a:ahLst/>
              <a:cxnLst/>
              <a:rect l="0" t="0" r="0" b="0"/>
              <a:pathLst>
                <a:path w="146127" h="178812">
                  <a:moveTo>
                    <a:pt x="19603" y="91557"/>
                  </a:moveTo>
                  <a:lnTo>
                    <a:pt x="68534" y="88438"/>
                  </a:lnTo>
                  <a:lnTo>
                    <a:pt x="122075" y="76903"/>
                  </a:lnTo>
                  <a:lnTo>
                    <a:pt x="131201" y="71260"/>
                  </a:lnTo>
                  <a:lnTo>
                    <a:pt x="144461" y="55630"/>
                  </a:lnTo>
                  <a:lnTo>
                    <a:pt x="146126" y="46549"/>
                  </a:lnTo>
                  <a:lnTo>
                    <a:pt x="141736" y="27100"/>
                  </a:lnTo>
                  <a:lnTo>
                    <a:pt x="134950" y="19340"/>
                  </a:lnTo>
                  <a:lnTo>
                    <a:pt x="114932" y="7598"/>
                  </a:lnTo>
                  <a:lnTo>
                    <a:pt x="77354" y="0"/>
                  </a:lnTo>
                  <a:lnTo>
                    <a:pt x="53459" y="4462"/>
                  </a:lnTo>
                  <a:lnTo>
                    <a:pt x="23395" y="20128"/>
                  </a:lnTo>
                  <a:lnTo>
                    <a:pt x="15112" y="26390"/>
                  </a:lnTo>
                  <a:lnTo>
                    <a:pt x="5909" y="45827"/>
                  </a:lnTo>
                  <a:lnTo>
                    <a:pt x="0" y="96432"/>
                  </a:lnTo>
                  <a:lnTo>
                    <a:pt x="4566" y="131996"/>
                  </a:lnTo>
                  <a:lnTo>
                    <a:pt x="16429" y="150864"/>
                  </a:lnTo>
                  <a:lnTo>
                    <a:pt x="33400" y="165879"/>
                  </a:lnTo>
                  <a:lnTo>
                    <a:pt x="52641" y="176452"/>
                  </a:lnTo>
                  <a:lnTo>
                    <a:pt x="72891" y="178811"/>
                  </a:lnTo>
                  <a:lnTo>
                    <a:pt x="124888" y="1757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897364" y="435752"/>
              <a:ext cx="107555" cy="166243"/>
            </a:xfrm>
            <a:custGeom>
              <a:avLst/>
              <a:gdLst/>
              <a:ahLst/>
              <a:cxnLst/>
              <a:rect l="0" t="0" r="0" b="0"/>
              <a:pathLst>
                <a:path w="107555" h="166243">
                  <a:moveTo>
                    <a:pt x="2269" y="78301"/>
                  </a:moveTo>
                  <a:lnTo>
                    <a:pt x="11844" y="102348"/>
                  </a:lnTo>
                  <a:lnTo>
                    <a:pt x="56578" y="164589"/>
                  </a:lnTo>
                  <a:lnTo>
                    <a:pt x="58362" y="166242"/>
                  </a:lnTo>
                  <a:lnTo>
                    <a:pt x="57225" y="155601"/>
                  </a:lnTo>
                  <a:lnTo>
                    <a:pt x="45793" y="119047"/>
                  </a:lnTo>
                  <a:lnTo>
                    <a:pt x="9965" y="64360"/>
                  </a:lnTo>
                  <a:lnTo>
                    <a:pt x="621" y="45199"/>
                  </a:lnTo>
                  <a:lnTo>
                    <a:pt x="0" y="36346"/>
                  </a:lnTo>
                  <a:lnTo>
                    <a:pt x="5550" y="20270"/>
                  </a:lnTo>
                  <a:lnTo>
                    <a:pt x="12645" y="15047"/>
                  </a:lnTo>
                  <a:lnTo>
                    <a:pt x="65189" y="388"/>
                  </a:lnTo>
                  <a:lnTo>
                    <a:pt x="83266" y="0"/>
                  </a:lnTo>
                  <a:lnTo>
                    <a:pt x="107554" y="46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081844" y="437581"/>
              <a:ext cx="123117" cy="142882"/>
            </a:xfrm>
            <a:custGeom>
              <a:avLst/>
              <a:gdLst/>
              <a:ahLst/>
              <a:cxnLst/>
              <a:rect l="0" t="0" r="0" b="0"/>
              <a:pathLst>
                <a:path w="123117" h="142882">
                  <a:moveTo>
                    <a:pt x="91530" y="13301"/>
                  </a:moveTo>
                  <a:lnTo>
                    <a:pt x="80352" y="2123"/>
                  </a:lnTo>
                  <a:lnTo>
                    <a:pt x="73549" y="0"/>
                  </a:lnTo>
                  <a:lnTo>
                    <a:pt x="56633" y="761"/>
                  </a:lnTo>
                  <a:lnTo>
                    <a:pt x="27378" y="13355"/>
                  </a:lnTo>
                  <a:lnTo>
                    <a:pt x="13105" y="28533"/>
                  </a:lnTo>
                  <a:lnTo>
                    <a:pt x="4032" y="48147"/>
                  </a:lnTo>
                  <a:lnTo>
                    <a:pt x="0" y="72462"/>
                  </a:lnTo>
                  <a:lnTo>
                    <a:pt x="4447" y="92627"/>
                  </a:lnTo>
                  <a:lnTo>
                    <a:pt x="26366" y="124637"/>
                  </a:lnTo>
                  <a:lnTo>
                    <a:pt x="51945" y="140786"/>
                  </a:lnTo>
                  <a:lnTo>
                    <a:pt x="71598" y="142881"/>
                  </a:lnTo>
                  <a:lnTo>
                    <a:pt x="99272" y="137483"/>
                  </a:lnTo>
                  <a:lnTo>
                    <a:pt x="123116" y="1291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233496" y="426412"/>
              <a:ext cx="138074" cy="150813"/>
            </a:xfrm>
            <a:custGeom>
              <a:avLst/>
              <a:gdLst/>
              <a:ahLst/>
              <a:cxnLst/>
              <a:rect l="0" t="0" r="0" b="0"/>
              <a:pathLst>
                <a:path w="138074" h="150813">
                  <a:moveTo>
                    <a:pt x="24106" y="66584"/>
                  </a:moveTo>
                  <a:lnTo>
                    <a:pt x="82723" y="66584"/>
                  </a:lnTo>
                  <a:lnTo>
                    <a:pt x="103191" y="60345"/>
                  </a:lnTo>
                  <a:lnTo>
                    <a:pt x="135394" y="37276"/>
                  </a:lnTo>
                  <a:lnTo>
                    <a:pt x="138073" y="30668"/>
                  </a:lnTo>
                  <a:lnTo>
                    <a:pt x="137518" y="23923"/>
                  </a:lnTo>
                  <a:lnTo>
                    <a:pt x="134809" y="17086"/>
                  </a:lnTo>
                  <a:lnTo>
                    <a:pt x="122441" y="6371"/>
                  </a:lnTo>
                  <a:lnTo>
                    <a:pt x="114229" y="1875"/>
                  </a:lnTo>
                  <a:lnTo>
                    <a:pt x="92626" y="0"/>
                  </a:lnTo>
                  <a:lnTo>
                    <a:pt x="46220" y="8328"/>
                  </a:lnTo>
                  <a:lnTo>
                    <a:pt x="27696" y="20806"/>
                  </a:lnTo>
                  <a:lnTo>
                    <a:pt x="12833" y="38049"/>
                  </a:lnTo>
                  <a:lnTo>
                    <a:pt x="2328" y="57412"/>
                  </a:lnTo>
                  <a:lnTo>
                    <a:pt x="0" y="80835"/>
                  </a:lnTo>
                  <a:lnTo>
                    <a:pt x="4033" y="104504"/>
                  </a:lnTo>
                  <a:lnTo>
                    <a:pt x="13625" y="122822"/>
                  </a:lnTo>
                  <a:lnTo>
                    <a:pt x="28807" y="135643"/>
                  </a:lnTo>
                  <a:lnTo>
                    <a:pt x="48422" y="144070"/>
                  </a:lnTo>
                  <a:lnTo>
                    <a:pt x="108334" y="1508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426058" y="451262"/>
              <a:ext cx="168457" cy="136492"/>
            </a:xfrm>
            <a:custGeom>
              <a:avLst/>
              <a:gdLst/>
              <a:ahLst/>
              <a:cxnLst/>
              <a:rect l="0" t="0" r="0" b="0"/>
              <a:pathLst>
                <a:path w="168457" h="136492">
                  <a:moveTo>
                    <a:pt x="0" y="52263"/>
                  </a:moveTo>
                  <a:lnTo>
                    <a:pt x="17959" y="106138"/>
                  </a:lnTo>
                  <a:lnTo>
                    <a:pt x="24749" y="126510"/>
                  </a:lnTo>
                  <a:lnTo>
                    <a:pt x="25859" y="127497"/>
                  </a:lnTo>
                  <a:lnTo>
                    <a:pt x="21633" y="64433"/>
                  </a:lnTo>
                  <a:lnTo>
                    <a:pt x="23568" y="25973"/>
                  </a:lnTo>
                  <a:lnTo>
                    <a:pt x="32312" y="7043"/>
                  </a:lnTo>
                  <a:lnTo>
                    <a:pt x="39089" y="2229"/>
                  </a:lnTo>
                  <a:lnTo>
                    <a:pt x="47116" y="190"/>
                  </a:lnTo>
                  <a:lnTo>
                    <a:pt x="55977" y="0"/>
                  </a:lnTo>
                  <a:lnTo>
                    <a:pt x="90806" y="10911"/>
                  </a:lnTo>
                  <a:lnTo>
                    <a:pt x="110938" y="25696"/>
                  </a:lnTo>
                  <a:lnTo>
                    <a:pt x="135426" y="56869"/>
                  </a:lnTo>
                  <a:lnTo>
                    <a:pt x="162200" y="112314"/>
                  </a:lnTo>
                  <a:lnTo>
                    <a:pt x="168456" y="1364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678742" y="208727"/>
              <a:ext cx="31587" cy="368498"/>
            </a:xfrm>
            <a:custGeom>
              <a:avLst/>
              <a:gdLst/>
              <a:ahLst/>
              <a:cxnLst/>
              <a:rect l="0" t="0" r="0" b="0"/>
              <a:pathLst>
                <a:path w="31587" h="368498">
                  <a:moveTo>
                    <a:pt x="0" y="0"/>
                  </a:moveTo>
                  <a:lnTo>
                    <a:pt x="3120" y="48931"/>
                  </a:lnTo>
                  <a:lnTo>
                    <a:pt x="11453" y="99896"/>
                  </a:lnTo>
                  <a:lnTo>
                    <a:pt x="21331" y="159450"/>
                  </a:lnTo>
                  <a:lnTo>
                    <a:pt x="28548" y="221550"/>
                  </a:lnTo>
                  <a:lnTo>
                    <a:pt x="30685" y="278164"/>
                  </a:lnTo>
                  <a:lnTo>
                    <a:pt x="31408" y="339215"/>
                  </a:lnTo>
                  <a:lnTo>
                    <a:pt x="31586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573457" y="356126"/>
              <a:ext cx="263214" cy="21058"/>
            </a:xfrm>
            <a:custGeom>
              <a:avLst/>
              <a:gdLst/>
              <a:ahLst/>
              <a:cxnLst/>
              <a:rect l="0" t="0" r="0" b="0"/>
              <a:pathLst>
                <a:path w="263214" h="21058">
                  <a:moveTo>
                    <a:pt x="263213" y="0"/>
                  </a:moveTo>
                  <a:lnTo>
                    <a:pt x="220521" y="3119"/>
                  </a:lnTo>
                  <a:lnTo>
                    <a:pt x="161144" y="10723"/>
                  </a:lnTo>
                  <a:lnTo>
                    <a:pt x="110210" y="18669"/>
                  </a:lnTo>
                  <a:lnTo>
                    <a:pt x="61511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6165760" y="158280"/>
            <a:ext cx="1729198" cy="427947"/>
            <a:chOff x="6165760" y="158280"/>
            <a:chExt cx="1729198" cy="427947"/>
          </a:xfrm>
        </p:grpSpPr>
        <p:sp>
          <p:nvSpPr>
            <p:cNvPr id="22" name="Freeform 21"/>
            <p:cNvSpPr/>
            <p:nvPr/>
          </p:nvSpPr>
          <p:spPr>
            <a:xfrm>
              <a:off x="6165760" y="398240"/>
              <a:ext cx="210257" cy="187987"/>
            </a:xfrm>
            <a:custGeom>
              <a:avLst/>
              <a:gdLst/>
              <a:ahLst/>
              <a:cxnLst/>
              <a:rect l="0" t="0" r="0" b="0"/>
              <a:pathLst>
                <a:path w="210257" h="187987">
                  <a:moveTo>
                    <a:pt x="134163" y="10528"/>
                  </a:moveTo>
                  <a:lnTo>
                    <a:pt x="81459" y="29657"/>
                  </a:lnTo>
                  <a:lnTo>
                    <a:pt x="21994" y="80917"/>
                  </a:lnTo>
                  <a:lnTo>
                    <a:pt x="6432" y="107423"/>
                  </a:lnTo>
                  <a:lnTo>
                    <a:pt x="0" y="143093"/>
                  </a:lnTo>
                  <a:lnTo>
                    <a:pt x="2607" y="153887"/>
                  </a:lnTo>
                  <a:lnTo>
                    <a:pt x="14862" y="172119"/>
                  </a:lnTo>
                  <a:lnTo>
                    <a:pt x="35128" y="181782"/>
                  </a:lnTo>
                  <a:lnTo>
                    <a:pt x="86265" y="187986"/>
                  </a:lnTo>
                  <a:lnTo>
                    <a:pt x="121922" y="183471"/>
                  </a:lnTo>
                  <a:lnTo>
                    <a:pt x="140811" y="174739"/>
                  </a:lnTo>
                  <a:lnTo>
                    <a:pt x="185342" y="142161"/>
                  </a:lnTo>
                  <a:lnTo>
                    <a:pt x="201840" y="113091"/>
                  </a:lnTo>
                  <a:lnTo>
                    <a:pt x="210256" y="88477"/>
                  </a:lnTo>
                  <a:lnTo>
                    <a:pt x="208536" y="65060"/>
                  </a:lnTo>
                  <a:lnTo>
                    <a:pt x="188369" y="21430"/>
                  </a:lnTo>
                  <a:lnTo>
                    <a:pt x="180830" y="14287"/>
                  </a:lnTo>
                  <a:lnTo>
                    <a:pt x="14469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417474" y="222317"/>
              <a:ext cx="135134" cy="354908"/>
            </a:xfrm>
            <a:custGeom>
              <a:avLst/>
              <a:gdLst/>
              <a:ahLst/>
              <a:cxnLst/>
              <a:rect l="0" t="0" r="0" b="0"/>
              <a:pathLst>
                <a:path w="135134" h="354908">
                  <a:moveTo>
                    <a:pt x="71963" y="354907"/>
                  </a:moveTo>
                  <a:lnTo>
                    <a:pt x="60784" y="343729"/>
                  </a:lnTo>
                  <a:lnTo>
                    <a:pt x="48243" y="314421"/>
                  </a:lnTo>
                  <a:lnTo>
                    <a:pt x="34694" y="255360"/>
                  </a:lnTo>
                  <a:lnTo>
                    <a:pt x="24566" y="197420"/>
                  </a:lnTo>
                  <a:lnTo>
                    <a:pt x="13466" y="154996"/>
                  </a:lnTo>
                  <a:lnTo>
                    <a:pt x="4126" y="98740"/>
                  </a:lnTo>
                  <a:lnTo>
                    <a:pt x="0" y="56608"/>
                  </a:lnTo>
                  <a:lnTo>
                    <a:pt x="5275" y="34766"/>
                  </a:lnTo>
                  <a:lnTo>
                    <a:pt x="9956" y="25667"/>
                  </a:lnTo>
                  <a:lnTo>
                    <a:pt x="24517" y="12436"/>
                  </a:lnTo>
                  <a:lnTo>
                    <a:pt x="33313" y="7270"/>
                  </a:lnTo>
                  <a:lnTo>
                    <a:pt x="73639" y="0"/>
                  </a:lnTo>
                  <a:lnTo>
                    <a:pt x="135133" y="74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331509" y="392174"/>
              <a:ext cx="210571" cy="6067"/>
            </a:xfrm>
            <a:custGeom>
              <a:avLst/>
              <a:gdLst/>
              <a:ahLst/>
              <a:cxnLst/>
              <a:rect l="0" t="0" r="0" b="0"/>
              <a:pathLst>
                <a:path w="210571" h="6067">
                  <a:moveTo>
                    <a:pt x="210570" y="6066"/>
                  </a:moveTo>
                  <a:lnTo>
                    <a:pt x="178118" y="0"/>
                  </a:lnTo>
                  <a:lnTo>
                    <a:pt x="120639" y="5036"/>
                  </a:lnTo>
                  <a:lnTo>
                    <a:pt x="59011" y="5862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995953" y="208727"/>
              <a:ext cx="301856" cy="334677"/>
            </a:xfrm>
            <a:custGeom>
              <a:avLst/>
              <a:gdLst/>
              <a:ahLst/>
              <a:cxnLst/>
              <a:rect l="0" t="0" r="0" b="0"/>
              <a:pathLst>
                <a:path w="301856" h="334677">
                  <a:moveTo>
                    <a:pt x="93608" y="0"/>
                  </a:moveTo>
                  <a:lnTo>
                    <a:pt x="50946" y="55659"/>
                  </a:lnTo>
                  <a:lnTo>
                    <a:pt x="2329" y="111864"/>
                  </a:lnTo>
                  <a:lnTo>
                    <a:pt x="0" y="112011"/>
                  </a:lnTo>
                  <a:lnTo>
                    <a:pt x="3651" y="99695"/>
                  </a:lnTo>
                  <a:lnTo>
                    <a:pt x="31532" y="55026"/>
                  </a:lnTo>
                  <a:lnTo>
                    <a:pt x="64319" y="25037"/>
                  </a:lnTo>
                  <a:lnTo>
                    <a:pt x="87220" y="16977"/>
                  </a:lnTo>
                  <a:lnTo>
                    <a:pt x="140049" y="11802"/>
                  </a:lnTo>
                  <a:lnTo>
                    <a:pt x="175999" y="16495"/>
                  </a:lnTo>
                  <a:lnTo>
                    <a:pt x="194957" y="28388"/>
                  </a:lnTo>
                  <a:lnTo>
                    <a:pt x="203288" y="36473"/>
                  </a:lnTo>
                  <a:lnTo>
                    <a:pt x="212545" y="57934"/>
                  </a:lnTo>
                  <a:lnTo>
                    <a:pt x="215013" y="70208"/>
                  </a:lnTo>
                  <a:lnTo>
                    <a:pt x="213150" y="81900"/>
                  </a:lnTo>
                  <a:lnTo>
                    <a:pt x="201720" y="104251"/>
                  </a:lnTo>
                  <a:lnTo>
                    <a:pt x="175554" y="130975"/>
                  </a:lnTo>
                  <a:lnTo>
                    <a:pt x="124892" y="156689"/>
                  </a:lnTo>
                  <a:lnTo>
                    <a:pt x="114464" y="160611"/>
                  </a:lnTo>
                  <a:lnTo>
                    <a:pt x="108682" y="158547"/>
                  </a:lnTo>
                  <a:lnTo>
                    <a:pt x="105998" y="152491"/>
                  </a:lnTo>
                  <a:lnTo>
                    <a:pt x="105377" y="143775"/>
                  </a:lnTo>
                  <a:lnTo>
                    <a:pt x="109642" y="137964"/>
                  </a:lnTo>
                  <a:lnTo>
                    <a:pt x="126861" y="131507"/>
                  </a:lnTo>
                  <a:lnTo>
                    <a:pt x="182108" y="135768"/>
                  </a:lnTo>
                  <a:lnTo>
                    <a:pt x="218096" y="145772"/>
                  </a:lnTo>
                  <a:lnTo>
                    <a:pt x="258578" y="169521"/>
                  </a:lnTo>
                  <a:lnTo>
                    <a:pt x="273383" y="184137"/>
                  </a:lnTo>
                  <a:lnTo>
                    <a:pt x="288294" y="213267"/>
                  </a:lnTo>
                  <a:lnTo>
                    <a:pt x="300693" y="264438"/>
                  </a:lnTo>
                  <a:lnTo>
                    <a:pt x="301855" y="278068"/>
                  </a:lnTo>
                  <a:lnTo>
                    <a:pt x="299120" y="288324"/>
                  </a:lnTo>
                  <a:lnTo>
                    <a:pt x="293787" y="296331"/>
                  </a:lnTo>
                  <a:lnTo>
                    <a:pt x="278502" y="308347"/>
                  </a:lnTo>
                  <a:lnTo>
                    <a:pt x="229871" y="329366"/>
                  </a:lnTo>
                  <a:lnTo>
                    <a:pt x="193124" y="334676"/>
                  </a:lnTo>
                  <a:lnTo>
                    <a:pt x="138785" y="328065"/>
                  </a:lnTo>
                  <a:lnTo>
                    <a:pt x="82991" y="312374"/>
                  </a:lnTo>
                  <a:lnTo>
                    <a:pt x="19655" y="288008"/>
                  </a:lnTo>
                  <a:lnTo>
                    <a:pt x="938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324752" y="216336"/>
              <a:ext cx="312292" cy="353441"/>
            </a:xfrm>
            <a:custGeom>
              <a:avLst/>
              <a:gdLst/>
              <a:ahLst/>
              <a:cxnLst/>
              <a:rect l="0" t="0" r="0" b="0"/>
              <a:pathLst>
                <a:path w="312292" h="353441">
                  <a:moveTo>
                    <a:pt x="59607" y="13448"/>
                  </a:moveTo>
                  <a:lnTo>
                    <a:pt x="32095" y="76876"/>
                  </a:lnTo>
                  <a:lnTo>
                    <a:pt x="20000" y="107111"/>
                  </a:lnTo>
                  <a:lnTo>
                    <a:pt x="8468" y="123706"/>
                  </a:lnTo>
                  <a:lnTo>
                    <a:pt x="4457" y="124388"/>
                  </a:lnTo>
                  <a:lnTo>
                    <a:pt x="1783" y="120163"/>
                  </a:lnTo>
                  <a:lnTo>
                    <a:pt x="0" y="112668"/>
                  </a:lnTo>
                  <a:lnTo>
                    <a:pt x="5546" y="74251"/>
                  </a:lnTo>
                  <a:lnTo>
                    <a:pt x="15773" y="38613"/>
                  </a:lnTo>
                  <a:lnTo>
                    <a:pt x="26867" y="20343"/>
                  </a:lnTo>
                  <a:lnTo>
                    <a:pt x="45836" y="7544"/>
                  </a:lnTo>
                  <a:lnTo>
                    <a:pt x="57445" y="2493"/>
                  </a:lnTo>
                  <a:lnTo>
                    <a:pt x="82823" y="0"/>
                  </a:lnTo>
                  <a:lnTo>
                    <a:pt x="131653" y="7932"/>
                  </a:lnTo>
                  <a:lnTo>
                    <a:pt x="150509" y="20355"/>
                  </a:lnTo>
                  <a:lnTo>
                    <a:pt x="196139" y="72012"/>
                  </a:lnTo>
                  <a:lnTo>
                    <a:pt x="218898" y="117823"/>
                  </a:lnTo>
                  <a:lnTo>
                    <a:pt x="225348" y="155638"/>
                  </a:lnTo>
                  <a:lnTo>
                    <a:pt x="219121" y="216403"/>
                  </a:lnTo>
                  <a:lnTo>
                    <a:pt x="203506" y="264628"/>
                  </a:lnTo>
                  <a:lnTo>
                    <a:pt x="170280" y="317407"/>
                  </a:lnTo>
                  <a:lnTo>
                    <a:pt x="152079" y="334154"/>
                  </a:lnTo>
                  <a:lnTo>
                    <a:pt x="116512" y="351147"/>
                  </a:lnTo>
                  <a:lnTo>
                    <a:pt x="93086" y="353440"/>
                  </a:lnTo>
                  <a:lnTo>
                    <a:pt x="49452" y="345379"/>
                  </a:lnTo>
                  <a:lnTo>
                    <a:pt x="41139" y="340020"/>
                  </a:lnTo>
                  <a:lnTo>
                    <a:pt x="28782" y="324708"/>
                  </a:lnTo>
                  <a:lnTo>
                    <a:pt x="20838" y="290767"/>
                  </a:lnTo>
                  <a:lnTo>
                    <a:pt x="25219" y="267722"/>
                  </a:lnTo>
                  <a:lnTo>
                    <a:pt x="40839" y="238137"/>
                  </a:lnTo>
                  <a:lnTo>
                    <a:pt x="47095" y="229921"/>
                  </a:lnTo>
                  <a:lnTo>
                    <a:pt x="66524" y="220792"/>
                  </a:lnTo>
                  <a:lnTo>
                    <a:pt x="89587" y="217905"/>
                  </a:lnTo>
                  <a:lnTo>
                    <a:pt x="143623" y="228571"/>
                  </a:lnTo>
                  <a:lnTo>
                    <a:pt x="206988" y="257741"/>
                  </a:lnTo>
                  <a:lnTo>
                    <a:pt x="262766" y="276480"/>
                  </a:lnTo>
                  <a:lnTo>
                    <a:pt x="312291" y="2871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731800" y="158280"/>
              <a:ext cx="163158" cy="208375"/>
            </a:xfrm>
            <a:custGeom>
              <a:avLst/>
              <a:gdLst/>
              <a:ahLst/>
              <a:cxnLst/>
              <a:rect l="0" t="0" r="0" b="0"/>
              <a:pathLst>
                <a:path w="163158" h="208375">
                  <a:moveTo>
                    <a:pt x="0" y="8333"/>
                  </a:moveTo>
                  <a:lnTo>
                    <a:pt x="37477" y="0"/>
                  </a:lnTo>
                  <a:lnTo>
                    <a:pt x="75445" y="1574"/>
                  </a:lnTo>
                  <a:lnTo>
                    <a:pt x="101381" y="7669"/>
                  </a:lnTo>
                  <a:lnTo>
                    <a:pt x="157413" y="37246"/>
                  </a:lnTo>
                  <a:lnTo>
                    <a:pt x="162263" y="45156"/>
                  </a:lnTo>
                  <a:lnTo>
                    <a:pt x="163157" y="53938"/>
                  </a:lnTo>
                  <a:lnTo>
                    <a:pt x="161414" y="63303"/>
                  </a:lnTo>
                  <a:lnTo>
                    <a:pt x="150118" y="79947"/>
                  </a:lnTo>
                  <a:lnTo>
                    <a:pt x="142193" y="87661"/>
                  </a:lnTo>
                  <a:lnTo>
                    <a:pt x="120908" y="96233"/>
                  </a:lnTo>
                  <a:lnTo>
                    <a:pt x="58945" y="105696"/>
                  </a:lnTo>
                  <a:lnTo>
                    <a:pt x="44525" y="119456"/>
                  </a:lnTo>
                  <a:lnTo>
                    <a:pt x="41381" y="128038"/>
                  </a:lnTo>
                  <a:lnTo>
                    <a:pt x="41008" y="146933"/>
                  </a:lnTo>
                  <a:lnTo>
                    <a:pt x="50300" y="185319"/>
                  </a:lnTo>
                  <a:lnTo>
                    <a:pt x="63170" y="2083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816027" y="49299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2611067" y="1252891"/>
            <a:ext cx="252685" cy="178985"/>
            <a:chOff x="2611067" y="1252891"/>
            <a:chExt cx="252685" cy="178985"/>
          </a:xfrm>
        </p:grpSpPr>
        <p:sp>
          <p:nvSpPr>
            <p:cNvPr id="30" name="Freeform 29"/>
            <p:cNvSpPr/>
            <p:nvPr/>
          </p:nvSpPr>
          <p:spPr>
            <a:xfrm>
              <a:off x="2611067" y="1252891"/>
              <a:ext cx="242156" cy="31586"/>
            </a:xfrm>
            <a:custGeom>
              <a:avLst/>
              <a:gdLst/>
              <a:ahLst/>
              <a:cxnLst/>
              <a:rect l="0" t="0" r="0" b="0"/>
              <a:pathLst>
                <a:path w="242156" h="31586">
                  <a:moveTo>
                    <a:pt x="242155" y="0"/>
                  </a:moveTo>
                  <a:lnTo>
                    <a:pt x="178705" y="16788"/>
                  </a:lnTo>
                  <a:lnTo>
                    <a:pt x="117491" y="23333"/>
                  </a:lnTo>
                  <a:lnTo>
                    <a:pt x="59993" y="2995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653181" y="1400290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51953" y="5589"/>
                  </a:lnTo>
                  <a:lnTo>
                    <a:pt x="89374" y="17958"/>
                  </a:lnTo>
                  <a:lnTo>
                    <a:pt x="30046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6190756" y="958093"/>
            <a:ext cx="210571" cy="210571"/>
            <a:chOff x="6190756" y="958093"/>
            <a:chExt cx="210571" cy="210571"/>
          </a:xfrm>
        </p:grpSpPr>
        <p:sp>
          <p:nvSpPr>
            <p:cNvPr id="33" name="Freeform 32"/>
            <p:cNvSpPr/>
            <p:nvPr/>
          </p:nvSpPr>
          <p:spPr>
            <a:xfrm>
              <a:off x="6190756" y="968621"/>
              <a:ext cx="200043" cy="200043"/>
            </a:xfrm>
            <a:custGeom>
              <a:avLst/>
              <a:gdLst/>
              <a:ahLst/>
              <a:cxnLst/>
              <a:rect l="0" t="0" r="0" b="0"/>
              <a:pathLst>
                <a:path w="200043" h="200043">
                  <a:moveTo>
                    <a:pt x="200042" y="0"/>
                  </a:moveTo>
                  <a:lnTo>
                    <a:pt x="144382" y="42662"/>
                  </a:lnTo>
                  <a:lnTo>
                    <a:pt x="95529" y="85687"/>
                  </a:lnTo>
                  <a:lnTo>
                    <a:pt x="49509" y="147527"/>
                  </a:lnTo>
                  <a:lnTo>
                    <a:pt x="21132" y="183299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211813" y="958093"/>
              <a:ext cx="189514" cy="200042"/>
            </a:xfrm>
            <a:custGeom>
              <a:avLst/>
              <a:gdLst/>
              <a:ahLst/>
              <a:cxnLst/>
              <a:rect l="0" t="0" r="0" b="0"/>
              <a:pathLst>
                <a:path w="189514" h="200042">
                  <a:moveTo>
                    <a:pt x="0" y="0"/>
                  </a:moveTo>
                  <a:lnTo>
                    <a:pt x="55088" y="60676"/>
                  </a:lnTo>
                  <a:lnTo>
                    <a:pt x="102488" y="120698"/>
                  </a:lnTo>
                  <a:lnTo>
                    <a:pt x="161328" y="181104"/>
                  </a:lnTo>
                  <a:lnTo>
                    <a:pt x="189513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Freeform 35"/>
          <p:cNvSpPr/>
          <p:nvPr/>
        </p:nvSpPr>
        <p:spPr>
          <a:xfrm>
            <a:off x="4034609" y="1059451"/>
            <a:ext cx="303133" cy="306393"/>
          </a:xfrm>
          <a:custGeom>
            <a:avLst/>
            <a:gdLst/>
            <a:ahLst/>
            <a:cxnLst/>
            <a:rect l="0" t="0" r="0" b="0"/>
            <a:pathLst>
              <a:path w="303133" h="306393">
                <a:moveTo>
                  <a:pt x="8334" y="56569"/>
                </a:moveTo>
                <a:lnTo>
                  <a:pt x="0" y="108620"/>
                </a:lnTo>
                <a:lnTo>
                  <a:pt x="1575" y="158559"/>
                </a:lnTo>
                <a:lnTo>
                  <a:pt x="6331" y="206112"/>
                </a:lnTo>
                <a:lnTo>
                  <a:pt x="13527" y="263403"/>
                </a:lnTo>
                <a:lnTo>
                  <a:pt x="17281" y="303207"/>
                </a:lnTo>
                <a:lnTo>
                  <a:pt x="16639" y="306392"/>
                </a:lnTo>
                <a:lnTo>
                  <a:pt x="12805" y="294334"/>
                </a:lnTo>
                <a:lnTo>
                  <a:pt x="9217" y="240102"/>
                </a:lnTo>
                <a:lnTo>
                  <a:pt x="8508" y="183116"/>
                </a:lnTo>
                <a:lnTo>
                  <a:pt x="13957" y="126800"/>
                </a:lnTo>
                <a:lnTo>
                  <a:pt x="27469" y="79021"/>
                </a:lnTo>
                <a:lnTo>
                  <a:pt x="46108" y="47624"/>
                </a:lnTo>
                <a:lnTo>
                  <a:pt x="73338" y="24153"/>
                </a:lnTo>
                <a:lnTo>
                  <a:pt x="124389" y="1232"/>
                </a:lnTo>
                <a:lnTo>
                  <a:pt x="145311" y="0"/>
                </a:lnTo>
                <a:lnTo>
                  <a:pt x="166309" y="4521"/>
                </a:lnTo>
                <a:lnTo>
                  <a:pt x="196691" y="20221"/>
                </a:lnTo>
                <a:lnTo>
                  <a:pt x="243060" y="61447"/>
                </a:lnTo>
                <a:lnTo>
                  <a:pt x="268346" y="99647"/>
                </a:lnTo>
                <a:lnTo>
                  <a:pt x="292322" y="161939"/>
                </a:lnTo>
                <a:lnTo>
                  <a:pt x="299929" y="196584"/>
                </a:lnTo>
                <a:lnTo>
                  <a:pt x="302710" y="259365"/>
                </a:lnTo>
                <a:lnTo>
                  <a:pt x="303132" y="27766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/>
          <p:cNvGrpSpPr/>
          <p:nvPr/>
        </p:nvGrpSpPr>
        <p:grpSpPr>
          <a:xfrm>
            <a:off x="1430929" y="999134"/>
            <a:ext cx="864284" cy="543570"/>
            <a:chOff x="1430929" y="999134"/>
            <a:chExt cx="864284" cy="543570"/>
          </a:xfrm>
        </p:grpSpPr>
        <p:sp>
          <p:nvSpPr>
            <p:cNvPr id="37" name="Freeform 36"/>
            <p:cNvSpPr/>
            <p:nvPr/>
          </p:nvSpPr>
          <p:spPr>
            <a:xfrm>
              <a:off x="1430929" y="999134"/>
              <a:ext cx="485258" cy="543570"/>
            </a:xfrm>
            <a:custGeom>
              <a:avLst/>
              <a:gdLst/>
              <a:ahLst/>
              <a:cxnLst/>
              <a:rect l="0" t="0" r="0" b="0"/>
              <a:pathLst>
                <a:path w="485258" h="543570">
                  <a:moveTo>
                    <a:pt x="106231" y="11601"/>
                  </a:moveTo>
                  <a:lnTo>
                    <a:pt x="82185" y="29582"/>
                  </a:lnTo>
                  <a:lnTo>
                    <a:pt x="61932" y="57093"/>
                  </a:lnTo>
                  <a:lnTo>
                    <a:pt x="40187" y="115714"/>
                  </a:lnTo>
                  <a:lnTo>
                    <a:pt x="17233" y="150363"/>
                  </a:lnTo>
                  <a:lnTo>
                    <a:pt x="3895" y="165300"/>
                  </a:lnTo>
                  <a:lnTo>
                    <a:pt x="573" y="164370"/>
                  </a:lnTo>
                  <a:lnTo>
                    <a:pt x="0" y="147739"/>
                  </a:lnTo>
                  <a:lnTo>
                    <a:pt x="6255" y="111080"/>
                  </a:lnTo>
                  <a:lnTo>
                    <a:pt x="26696" y="76171"/>
                  </a:lnTo>
                  <a:lnTo>
                    <a:pt x="85586" y="26378"/>
                  </a:lnTo>
                  <a:lnTo>
                    <a:pt x="111293" y="4801"/>
                  </a:lnTo>
                  <a:lnTo>
                    <a:pt x="135777" y="0"/>
                  </a:lnTo>
                  <a:lnTo>
                    <a:pt x="193566" y="6450"/>
                  </a:lnTo>
                  <a:lnTo>
                    <a:pt x="215626" y="15551"/>
                  </a:lnTo>
                  <a:lnTo>
                    <a:pt x="271936" y="56792"/>
                  </a:lnTo>
                  <a:lnTo>
                    <a:pt x="313138" y="107659"/>
                  </a:lnTo>
                  <a:lnTo>
                    <a:pt x="333653" y="151977"/>
                  </a:lnTo>
                  <a:lnTo>
                    <a:pt x="347141" y="205272"/>
                  </a:lnTo>
                  <a:lnTo>
                    <a:pt x="352307" y="262398"/>
                  </a:lnTo>
                  <a:lnTo>
                    <a:pt x="343572" y="322924"/>
                  </a:lnTo>
                  <a:lnTo>
                    <a:pt x="327158" y="379502"/>
                  </a:lnTo>
                  <a:lnTo>
                    <a:pt x="316725" y="403230"/>
                  </a:lnTo>
                  <a:lnTo>
                    <a:pt x="269969" y="466304"/>
                  </a:lnTo>
                  <a:lnTo>
                    <a:pt x="237707" y="498426"/>
                  </a:lnTo>
                  <a:lnTo>
                    <a:pt x="185581" y="527301"/>
                  </a:lnTo>
                  <a:lnTo>
                    <a:pt x="139491" y="542257"/>
                  </a:lnTo>
                  <a:lnTo>
                    <a:pt x="96199" y="543569"/>
                  </a:lnTo>
                  <a:lnTo>
                    <a:pt x="45238" y="533532"/>
                  </a:lnTo>
                  <a:lnTo>
                    <a:pt x="36323" y="528011"/>
                  </a:lnTo>
                  <a:lnTo>
                    <a:pt x="23298" y="512518"/>
                  </a:lnTo>
                  <a:lnTo>
                    <a:pt x="14978" y="472886"/>
                  </a:lnTo>
                  <a:lnTo>
                    <a:pt x="18102" y="435277"/>
                  </a:lnTo>
                  <a:lnTo>
                    <a:pt x="26508" y="415931"/>
                  </a:lnTo>
                  <a:lnTo>
                    <a:pt x="32026" y="407496"/>
                  </a:lnTo>
                  <a:lnTo>
                    <a:pt x="47515" y="395005"/>
                  </a:lnTo>
                  <a:lnTo>
                    <a:pt x="91643" y="377454"/>
                  </a:lnTo>
                  <a:lnTo>
                    <a:pt x="137264" y="377495"/>
                  </a:lnTo>
                  <a:lnTo>
                    <a:pt x="187826" y="384917"/>
                  </a:lnTo>
                  <a:lnTo>
                    <a:pt x="248907" y="397905"/>
                  </a:lnTo>
                  <a:lnTo>
                    <a:pt x="306033" y="411735"/>
                  </a:lnTo>
                  <a:lnTo>
                    <a:pt x="367966" y="420143"/>
                  </a:lnTo>
                  <a:lnTo>
                    <a:pt x="426950" y="420634"/>
                  </a:lnTo>
                  <a:lnTo>
                    <a:pt x="460182" y="413686"/>
                  </a:lnTo>
                  <a:lnTo>
                    <a:pt x="485257" y="401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284683" y="1073906"/>
              <a:ext cx="10530" cy="421141"/>
            </a:xfrm>
            <a:custGeom>
              <a:avLst/>
              <a:gdLst/>
              <a:ahLst/>
              <a:cxnLst/>
              <a:rect l="0" t="0" r="0" b="0"/>
              <a:pathLst>
                <a:path w="10530" h="421141">
                  <a:moveTo>
                    <a:pt x="10529" y="0"/>
                  </a:moveTo>
                  <a:lnTo>
                    <a:pt x="10529" y="52051"/>
                  </a:lnTo>
                  <a:lnTo>
                    <a:pt x="10529" y="111349"/>
                  </a:lnTo>
                  <a:lnTo>
                    <a:pt x="10529" y="155943"/>
                  </a:lnTo>
                  <a:lnTo>
                    <a:pt x="10529" y="199160"/>
                  </a:lnTo>
                  <a:lnTo>
                    <a:pt x="7410" y="241764"/>
                  </a:lnTo>
                  <a:lnTo>
                    <a:pt x="2196" y="302091"/>
                  </a:lnTo>
                  <a:lnTo>
                    <a:pt x="651" y="353891"/>
                  </a:lnTo>
                  <a:lnTo>
                    <a:pt x="193" y="392636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026721" y="1052849"/>
              <a:ext cx="268492" cy="287660"/>
            </a:xfrm>
            <a:custGeom>
              <a:avLst/>
              <a:gdLst/>
              <a:ahLst/>
              <a:cxnLst/>
              <a:rect l="0" t="0" r="0" b="0"/>
              <a:pathLst>
                <a:path w="268492" h="287660">
                  <a:moveTo>
                    <a:pt x="268491" y="178985"/>
                  </a:moveTo>
                  <a:lnTo>
                    <a:pt x="213446" y="214901"/>
                  </a:lnTo>
                  <a:lnTo>
                    <a:pt x="153979" y="249283"/>
                  </a:lnTo>
                  <a:lnTo>
                    <a:pt x="91873" y="272831"/>
                  </a:lnTo>
                  <a:lnTo>
                    <a:pt x="42271" y="287599"/>
                  </a:lnTo>
                  <a:lnTo>
                    <a:pt x="31110" y="287659"/>
                  </a:lnTo>
                  <a:lnTo>
                    <a:pt x="12470" y="281487"/>
                  </a:lnTo>
                  <a:lnTo>
                    <a:pt x="6563" y="274226"/>
                  </a:lnTo>
                  <a:lnTo>
                    <a:pt x="0" y="253679"/>
                  </a:lnTo>
                  <a:lnTo>
                    <a:pt x="1895" y="221394"/>
                  </a:lnTo>
                  <a:lnTo>
                    <a:pt x="16286" y="165376"/>
                  </a:lnTo>
                  <a:lnTo>
                    <a:pt x="29597" y="128549"/>
                  </a:lnTo>
                  <a:lnTo>
                    <a:pt x="53455" y="66755"/>
                  </a:lnTo>
                  <a:lnTo>
                    <a:pt x="65141" y="24885"/>
                  </a:lnTo>
                  <a:lnTo>
                    <a:pt x="6845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928922" y="768580"/>
            <a:ext cx="767410" cy="481295"/>
            <a:chOff x="6928922" y="768580"/>
            <a:chExt cx="767410" cy="481295"/>
          </a:xfrm>
        </p:grpSpPr>
        <p:sp>
          <p:nvSpPr>
            <p:cNvPr id="41" name="Freeform 40"/>
            <p:cNvSpPr/>
            <p:nvPr/>
          </p:nvSpPr>
          <p:spPr>
            <a:xfrm>
              <a:off x="6928922" y="768580"/>
              <a:ext cx="338401" cy="449583"/>
            </a:xfrm>
            <a:custGeom>
              <a:avLst/>
              <a:gdLst/>
              <a:ahLst/>
              <a:cxnLst/>
              <a:rect l="0" t="0" r="0" b="0"/>
              <a:pathLst>
                <a:path w="338401" h="449583">
                  <a:moveTo>
                    <a:pt x="125171" y="0"/>
                  </a:moveTo>
                  <a:lnTo>
                    <a:pt x="65578" y="49498"/>
                  </a:lnTo>
                  <a:lnTo>
                    <a:pt x="2340" y="112313"/>
                  </a:lnTo>
                  <a:lnTo>
                    <a:pt x="0" y="112310"/>
                  </a:lnTo>
                  <a:lnTo>
                    <a:pt x="3639" y="99828"/>
                  </a:lnTo>
                  <a:lnTo>
                    <a:pt x="16175" y="84922"/>
                  </a:lnTo>
                  <a:lnTo>
                    <a:pt x="62898" y="50394"/>
                  </a:lnTo>
                  <a:lnTo>
                    <a:pt x="95021" y="37678"/>
                  </a:lnTo>
                  <a:lnTo>
                    <a:pt x="133655" y="34560"/>
                  </a:lnTo>
                  <a:lnTo>
                    <a:pt x="188631" y="43395"/>
                  </a:lnTo>
                  <a:lnTo>
                    <a:pt x="238962" y="56405"/>
                  </a:lnTo>
                  <a:lnTo>
                    <a:pt x="247825" y="62170"/>
                  </a:lnTo>
                  <a:lnTo>
                    <a:pt x="260792" y="77934"/>
                  </a:lnTo>
                  <a:lnTo>
                    <a:pt x="274670" y="106539"/>
                  </a:lnTo>
                  <a:lnTo>
                    <a:pt x="275139" y="115480"/>
                  </a:lnTo>
                  <a:lnTo>
                    <a:pt x="269423" y="131653"/>
                  </a:lnTo>
                  <a:lnTo>
                    <a:pt x="233381" y="184390"/>
                  </a:lnTo>
                  <a:lnTo>
                    <a:pt x="182735" y="218911"/>
                  </a:lnTo>
                  <a:lnTo>
                    <a:pt x="161673" y="225975"/>
                  </a:lnTo>
                  <a:lnTo>
                    <a:pt x="149506" y="227859"/>
                  </a:lnTo>
                  <a:lnTo>
                    <a:pt x="142564" y="225605"/>
                  </a:lnTo>
                  <a:lnTo>
                    <a:pt x="139107" y="220594"/>
                  </a:lnTo>
                  <a:lnTo>
                    <a:pt x="137971" y="213743"/>
                  </a:lnTo>
                  <a:lnTo>
                    <a:pt x="143063" y="210346"/>
                  </a:lnTo>
                  <a:lnTo>
                    <a:pt x="164319" y="209690"/>
                  </a:lnTo>
                  <a:lnTo>
                    <a:pt x="217219" y="219971"/>
                  </a:lnTo>
                  <a:lnTo>
                    <a:pt x="257599" y="238052"/>
                  </a:lnTo>
                  <a:lnTo>
                    <a:pt x="308509" y="279526"/>
                  </a:lnTo>
                  <a:lnTo>
                    <a:pt x="325853" y="312630"/>
                  </a:lnTo>
                  <a:lnTo>
                    <a:pt x="338400" y="346485"/>
                  </a:lnTo>
                  <a:lnTo>
                    <a:pt x="338349" y="389921"/>
                  </a:lnTo>
                  <a:lnTo>
                    <a:pt x="327542" y="413504"/>
                  </a:lnTo>
                  <a:lnTo>
                    <a:pt x="311039" y="430614"/>
                  </a:lnTo>
                  <a:lnTo>
                    <a:pt x="292007" y="442118"/>
                  </a:lnTo>
                  <a:lnTo>
                    <a:pt x="244795" y="449582"/>
                  </a:lnTo>
                  <a:lnTo>
                    <a:pt x="182769" y="443699"/>
                  </a:lnTo>
                  <a:lnTo>
                    <a:pt x="125457" y="428152"/>
                  </a:lnTo>
                  <a:lnTo>
                    <a:pt x="65764" y="404516"/>
                  </a:lnTo>
                  <a:lnTo>
                    <a:pt x="40943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357033" y="852808"/>
              <a:ext cx="339299" cy="397067"/>
            </a:xfrm>
            <a:custGeom>
              <a:avLst/>
              <a:gdLst/>
              <a:ahLst/>
              <a:cxnLst/>
              <a:rect l="0" t="0" r="0" b="0"/>
              <a:pathLst>
                <a:path w="339299" h="397067">
                  <a:moveTo>
                    <a:pt x="118200" y="0"/>
                  </a:moveTo>
                  <a:lnTo>
                    <a:pt x="86918" y="17981"/>
                  </a:lnTo>
                  <a:lnTo>
                    <a:pt x="64348" y="44322"/>
                  </a:lnTo>
                  <a:lnTo>
                    <a:pt x="36166" y="89458"/>
                  </a:lnTo>
                  <a:lnTo>
                    <a:pt x="33095" y="91224"/>
                  </a:lnTo>
                  <a:lnTo>
                    <a:pt x="32218" y="88892"/>
                  </a:lnTo>
                  <a:lnTo>
                    <a:pt x="32802" y="83828"/>
                  </a:lnTo>
                  <a:lnTo>
                    <a:pt x="39691" y="71962"/>
                  </a:lnTo>
                  <a:lnTo>
                    <a:pt x="59843" y="52127"/>
                  </a:lnTo>
                  <a:lnTo>
                    <a:pt x="98094" y="24465"/>
                  </a:lnTo>
                  <a:lnTo>
                    <a:pt x="140189" y="14658"/>
                  </a:lnTo>
                  <a:lnTo>
                    <a:pt x="178527" y="17341"/>
                  </a:lnTo>
                  <a:lnTo>
                    <a:pt x="198044" y="25644"/>
                  </a:lnTo>
                  <a:lnTo>
                    <a:pt x="206524" y="31134"/>
                  </a:lnTo>
                  <a:lnTo>
                    <a:pt x="219066" y="46593"/>
                  </a:lnTo>
                  <a:lnTo>
                    <a:pt x="236650" y="90702"/>
                  </a:lnTo>
                  <a:lnTo>
                    <a:pt x="242983" y="152880"/>
                  </a:lnTo>
                  <a:lnTo>
                    <a:pt x="242910" y="204135"/>
                  </a:lnTo>
                  <a:lnTo>
                    <a:pt x="234829" y="255197"/>
                  </a:lnTo>
                  <a:lnTo>
                    <a:pt x="211731" y="311845"/>
                  </a:lnTo>
                  <a:lnTo>
                    <a:pt x="184639" y="351588"/>
                  </a:lnTo>
                  <a:lnTo>
                    <a:pt x="148351" y="380798"/>
                  </a:lnTo>
                  <a:lnTo>
                    <a:pt x="116605" y="393849"/>
                  </a:lnTo>
                  <a:lnTo>
                    <a:pt x="79253" y="397066"/>
                  </a:lnTo>
                  <a:lnTo>
                    <a:pt x="56436" y="393673"/>
                  </a:lnTo>
                  <a:lnTo>
                    <a:pt x="23860" y="374007"/>
                  </a:lnTo>
                  <a:lnTo>
                    <a:pt x="8811" y="355738"/>
                  </a:lnTo>
                  <a:lnTo>
                    <a:pt x="3160" y="345953"/>
                  </a:lnTo>
                  <a:lnTo>
                    <a:pt x="0" y="322603"/>
                  </a:lnTo>
                  <a:lnTo>
                    <a:pt x="796" y="309825"/>
                  </a:lnTo>
                  <a:lnTo>
                    <a:pt x="11038" y="289388"/>
                  </a:lnTo>
                  <a:lnTo>
                    <a:pt x="18682" y="280663"/>
                  </a:lnTo>
                  <a:lnTo>
                    <a:pt x="39655" y="267849"/>
                  </a:lnTo>
                  <a:lnTo>
                    <a:pt x="64574" y="259424"/>
                  </a:lnTo>
                  <a:lnTo>
                    <a:pt x="106080" y="255851"/>
                  </a:lnTo>
                  <a:lnTo>
                    <a:pt x="168795" y="264531"/>
                  </a:lnTo>
                  <a:lnTo>
                    <a:pt x="226590" y="277511"/>
                  </a:lnTo>
                  <a:lnTo>
                    <a:pt x="285678" y="303165"/>
                  </a:lnTo>
                  <a:lnTo>
                    <a:pt x="339298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2547896" y="710725"/>
            <a:ext cx="1631918" cy="47327"/>
            <a:chOff x="2547896" y="710725"/>
            <a:chExt cx="1631918" cy="47327"/>
          </a:xfrm>
        </p:grpSpPr>
        <p:sp>
          <p:nvSpPr>
            <p:cNvPr id="44" name="Freeform 43"/>
            <p:cNvSpPr/>
            <p:nvPr/>
          </p:nvSpPr>
          <p:spPr>
            <a:xfrm>
              <a:off x="3400704" y="710725"/>
              <a:ext cx="779110" cy="11279"/>
            </a:xfrm>
            <a:custGeom>
              <a:avLst/>
              <a:gdLst/>
              <a:ahLst/>
              <a:cxnLst/>
              <a:rect l="0" t="0" r="0" b="0"/>
              <a:pathLst>
                <a:path w="779110" h="11279">
                  <a:moveTo>
                    <a:pt x="779109" y="5212"/>
                  </a:moveTo>
                  <a:lnTo>
                    <a:pt x="736418" y="8332"/>
                  </a:lnTo>
                  <a:lnTo>
                    <a:pt x="715681" y="11278"/>
                  </a:lnTo>
                  <a:lnTo>
                    <a:pt x="657673" y="6242"/>
                  </a:lnTo>
                  <a:lnTo>
                    <a:pt x="594811" y="5416"/>
                  </a:lnTo>
                  <a:lnTo>
                    <a:pt x="543438" y="5273"/>
                  </a:lnTo>
                  <a:lnTo>
                    <a:pt x="491172" y="5230"/>
                  </a:lnTo>
                  <a:lnTo>
                    <a:pt x="439811" y="4048"/>
                  </a:lnTo>
                  <a:lnTo>
                    <a:pt x="383061" y="0"/>
                  </a:lnTo>
                  <a:lnTo>
                    <a:pt x="332120" y="4183"/>
                  </a:lnTo>
                  <a:lnTo>
                    <a:pt x="276997" y="5009"/>
                  </a:lnTo>
                  <a:lnTo>
                    <a:pt x="221048" y="5172"/>
                  </a:lnTo>
                  <a:lnTo>
                    <a:pt x="164937" y="5204"/>
                  </a:lnTo>
                  <a:lnTo>
                    <a:pt x="108793" y="5211"/>
                  </a:lnTo>
                  <a:lnTo>
                    <a:pt x="52642" y="5212"/>
                  </a:lnTo>
                  <a:lnTo>
                    <a:pt x="0" y="5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547896" y="747523"/>
              <a:ext cx="284270" cy="10529"/>
            </a:xfrm>
            <a:custGeom>
              <a:avLst/>
              <a:gdLst/>
              <a:ahLst/>
              <a:cxnLst/>
              <a:rect l="0" t="0" r="0" b="0"/>
              <a:pathLst>
                <a:path w="284270" h="10529">
                  <a:moveTo>
                    <a:pt x="284269" y="0"/>
                  </a:moveTo>
                  <a:lnTo>
                    <a:pt x="225653" y="5589"/>
                  </a:lnTo>
                  <a:lnTo>
                    <a:pt x="163073" y="9553"/>
                  </a:lnTo>
                  <a:lnTo>
                    <a:pt x="111749" y="10239"/>
                  </a:lnTo>
                  <a:lnTo>
                    <a:pt x="60667" y="1044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7" name="Freeform 46"/>
          <p:cNvSpPr/>
          <p:nvPr/>
        </p:nvSpPr>
        <p:spPr>
          <a:xfrm>
            <a:off x="6138114" y="652766"/>
            <a:ext cx="410612" cy="9372"/>
          </a:xfrm>
          <a:custGeom>
            <a:avLst/>
            <a:gdLst/>
            <a:ahLst/>
            <a:cxnLst/>
            <a:rect l="0" t="0" r="0" b="0"/>
            <a:pathLst>
              <a:path w="410612" h="9372">
                <a:moveTo>
                  <a:pt x="410611" y="0"/>
                </a:moveTo>
                <a:lnTo>
                  <a:pt x="367919" y="3120"/>
                </a:lnTo>
                <a:lnTo>
                  <a:pt x="344844" y="6066"/>
                </a:lnTo>
                <a:lnTo>
                  <a:pt x="282370" y="4665"/>
                </a:lnTo>
                <a:lnTo>
                  <a:pt x="219293" y="9371"/>
                </a:lnTo>
                <a:lnTo>
                  <a:pt x="170391" y="4596"/>
                </a:lnTo>
                <a:lnTo>
                  <a:pt x="118856" y="1362"/>
                </a:lnTo>
                <a:lnTo>
                  <a:pt x="66542" y="404"/>
                </a:lnTo>
                <a:lnTo>
                  <a:pt x="37763" y="18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6" name="Group 55"/>
          <p:cNvGrpSpPr/>
          <p:nvPr/>
        </p:nvGrpSpPr>
        <p:grpSpPr>
          <a:xfrm>
            <a:off x="2745102" y="2161011"/>
            <a:ext cx="2203293" cy="453928"/>
            <a:chOff x="2745102" y="2161011"/>
            <a:chExt cx="2203293" cy="453928"/>
          </a:xfrm>
        </p:grpSpPr>
        <p:sp>
          <p:nvSpPr>
            <p:cNvPr id="48" name="Freeform 47"/>
            <p:cNvSpPr/>
            <p:nvPr/>
          </p:nvSpPr>
          <p:spPr>
            <a:xfrm>
              <a:off x="2745102" y="2170160"/>
              <a:ext cx="402919" cy="444779"/>
            </a:xfrm>
            <a:custGeom>
              <a:avLst/>
              <a:gdLst/>
              <a:ahLst/>
              <a:cxnLst/>
              <a:rect l="0" t="0" r="0" b="0"/>
              <a:pathLst>
                <a:path w="402919" h="444779">
                  <a:moveTo>
                    <a:pt x="139706" y="61881"/>
                  </a:moveTo>
                  <a:lnTo>
                    <a:pt x="97044" y="122754"/>
                  </a:lnTo>
                  <a:lnTo>
                    <a:pt x="90208" y="130539"/>
                  </a:lnTo>
                  <a:lnTo>
                    <a:pt x="84480" y="132220"/>
                  </a:lnTo>
                  <a:lnTo>
                    <a:pt x="79492" y="129830"/>
                  </a:lnTo>
                  <a:lnTo>
                    <a:pt x="74997" y="124728"/>
                  </a:lnTo>
                  <a:lnTo>
                    <a:pt x="70002" y="106581"/>
                  </a:lnTo>
                  <a:lnTo>
                    <a:pt x="68670" y="95190"/>
                  </a:lnTo>
                  <a:lnTo>
                    <a:pt x="73429" y="73176"/>
                  </a:lnTo>
                  <a:lnTo>
                    <a:pt x="89263" y="44171"/>
                  </a:lnTo>
                  <a:lnTo>
                    <a:pt x="111892" y="20759"/>
                  </a:lnTo>
                  <a:lnTo>
                    <a:pt x="121163" y="13409"/>
                  </a:lnTo>
                  <a:lnTo>
                    <a:pt x="143943" y="5243"/>
                  </a:lnTo>
                  <a:lnTo>
                    <a:pt x="196695" y="0"/>
                  </a:lnTo>
                  <a:lnTo>
                    <a:pt x="206944" y="3080"/>
                  </a:lnTo>
                  <a:lnTo>
                    <a:pt x="214947" y="8642"/>
                  </a:lnTo>
                  <a:lnTo>
                    <a:pt x="247534" y="52660"/>
                  </a:lnTo>
                  <a:lnTo>
                    <a:pt x="257039" y="72991"/>
                  </a:lnTo>
                  <a:lnTo>
                    <a:pt x="263378" y="120935"/>
                  </a:lnTo>
                  <a:lnTo>
                    <a:pt x="265257" y="179594"/>
                  </a:lnTo>
                  <a:lnTo>
                    <a:pt x="265814" y="235839"/>
                  </a:lnTo>
                  <a:lnTo>
                    <a:pt x="260389" y="289549"/>
                  </a:lnTo>
                  <a:lnTo>
                    <a:pt x="251373" y="342508"/>
                  </a:lnTo>
                  <a:lnTo>
                    <a:pt x="235703" y="378476"/>
                  </a:lnTo>
                  <a:lnTo>
                    <a:pt x="205065" y="409541"/>
                  </a:lnTo>
                  <a:lnTo>
                    <a:pt x="142189" y="439087"/>
                  </a:lnTo>
                  <a:lnTo>
                    <a:pt x="118583" y="444778"/>
                  </a:lnTo>
                  <a:lnTo>
                    <a:pt x="78985" y="440234"/>
                  </a:lnTo>
                  <a:lnTo>
                    <a:pt x="51498" y="430469"/>
                  </a:lnTo>
                  <a:lnTo>
                    <a:pt x="29922" y="415211"/>
                  </a:lnTo>
                  <a:lnTo>
                    <a:pt x="13704" y="396731"/>
                  </a:lnTo>
                  <a:lnTo>
                    <a:pt x="2597" y="376820"/>
                  </a:lnTo>
                  <a:lnTo>
                    <a:pt x="0" y="356272"/>
                  </a:lnTo>
                  <a:lnTo>
                    <a:pt x="7865" y="314485"/>
                  </a:lnTo>
                  <a:lnTo>
                    <a:pt x="14377" y="306322"/>
                  </a:lnTo>
                  <a:lnTo>
                    <a:pt x="34091" y="294134"/>
                  </a:lnTo>
                  <a:lnTo>
                    <a:pt x="82676" y="286285"/>
                  </a:lnTo>
                  <a:lnTo>
                    <a:pt x="141526" y="289548"/>
                  </a:lnTo>
                  <a:lnTo>
                    <a:pt x="192238" y="297924"/>
                  </a:lnTo>
                  <a:lnTo>
                    <a:pt x="251295" y="310065"/>
                  </a:lnTo>
                  <a:lnTo>
                    <a:pt x="308021" y="313676"/>
                  </a:lnTo>
                  <a:lnTo>
                    <a:pt x="364286" y="308800"/>
                  </a:lnTo>
                  <a:lnTo>
                    <a:pt x="402918" y="3040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371375" y="2200455"/>
              <a:ext cx="29330" cy="389556"/>
            </a:xfrm>
            <a:custGeom>
              <a:avLst/>
              <a:gdLst/>
              <a:ahLst/>
              <a:cxnLst/>
              <a:rect l="0" t="0" r="0" b="0"/>
              <a:pathLst>
                <a:path w="29330" h="389556">
                  <a:moveTo>
                    <a:pt x="29329" y="0"/>
                  </a:moveTo>
                  <a:lnTo>
                    <a:pt x="14675" y="55142"/>
                  </a:lnTo>
                  <a:lnTo>
                    <a:pt x="10170" y="109145"/>
                  </a:lnTo>
                  <a:lnTo>
                    <a:pt x="1411" y="168569"/>
                  </a:lnTo>
                  <a:lnTo>
                    <a:pt x="0" y="223082"/>
                  </a:lnTo>
                  <a:lnTo>
                    <a:pt x="5301" y="275629"/>
                  </a:lnTo>
                  <a:lnTo>
                    <a:pt x="7686" y="335899"/>
                  </a:lnTo>
                  <a:lnTo>
                    <a:pt x="9182" y="361028"/>
                  </a:lnTo>
                  <a:lnTo>
                    <a:pt x="18801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139262" y="2200455"/>
              <a:ext cx="261443" cy="260854"/>
            </a:xfrm>
            <a:custGeom>
              <a:avLst/>
              <a:gdLst/>
              <a:ahLst/>
              <a:cxnLst/>
              <a:rect l="0" t="0" r="0" b="0"/>
              <a:pathLst>
                <a:path w="261443" h="260854">
                  <a:moveTo>
                    <a:pt x="261442" y="189514"/>
                  </a:moveTo>
                  <a:lnTo>
                    <a:pt x="230160" y="199089"/>
                  </a:lnTo>
                  <a:lnTo>
                    <a:pt x="176162" y="228434"/>
                  </a:lnTo>
                  <a:lnTo>
                    <a:pt x="144147" y="244459"/>
                  </a:lnTo>
                  <a:lnTo>
                    <a:pt x="83880" y="257191"/>
                  </a:lnTo>
                  <a:lnTo>
                    <a:pt x="33389" y="260853"/>
                  </a:lnTo>
                  <a:lnTo>
                    <a:pt x="10347" y="257095"/>
                  </a:lnTo>
                  <a:lnTo>
                    <a:pt x="3968" y="252115"/>
                  </a:lnTo>
                  <a:lnTo>
                    <a:pt x="886" y="245286"/>
                  </a:lnTo>
                  <a:lnTo>
                    <a:pt x="0" y="237224"/>
                  </a:lnTo>
                  <a:lnTo>
                    <a:pt x="5256" y="218907"/>
                  </a:lnTo>
                  <a:lnTo>
                    <a:pt x="35420" y="159762"/>
                  </a:lnTo>
                  <a:lnTo>
                    <a:pt x="69917" y="104955"/>
                  </a:lnTo>
                  <a:lnTo>
                    <a:pt x="99524" y="43457"/>
                  </a:lnTo>
                  <a:lnTo>
                    <a:pt x="12457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653388" y="2305741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571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653388" y="2358383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7725" y="5589"/>
                  </a:lnTo>
                  <a:lnTo>
                    <a:pt x="12154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936440" y="2193864"/>
              <a:ext cx="320349" cy="349970"/>
            </a:xfrm>
            <a:custGeom>
              <a:avLst/>
              <a:gdLst/>
              <a:ahLst/>
              <a:cxnLst/>
              <a:rect l="0" t="0" r="0" b="0"/>
              <a:pathLst>
                <a:path w="320349" h="349970">
                  <a:moveTo>
                    <a:pt x="74917" y="6591"/>
                  </a:moveTo>
                  <a:lnTo>
                    <a:pt x="32255" y="60706"/>
                  </a:lnTo>
                  <a:lnTo>
                    <a:pt x="4619" y="96050"/>
                  </a:lnTo>
                  <a:lnTo>
                    <a:pt x="1146" y="97816"/>
                  </a:lnTo>
                  <a:lnTo>
                    <a:pt x="0" y="95484"/>
                  </a:lnTo>
                  <a:lnTo>
                    <a:pt x="406" y="90420"/>
                  </a:lnTo>
                  <a:lnTo>
                    <a:pt x="7096" y="78553"/>
                  </a:lnTo>
                  <a:lnTo>
                    <a:pt x="58769" y="24071"/>
                  </a:lnTo>
                  <a:lnTo>
                    <a:pt x="77099" y="10071"/>
                  </a:lnTo>
                  <a:lnTo>
                    <a:pt x="100064" y="2289"/>
                  </a:lnTo>
                  <a:lnTo>
                    <a:pt x="124698" y="0"/>
                  </a:lnTo>
                  <a:lnTo>
                    <a:pt x="147345" y="2882"/>
                  </a:lnTo>
                  <a:lnTo>
                    <a:pt x="165989" y="14301"/>
                  </a:lnTo>
                  <a:lnTo>
                    <a:pt x="180904" y="31075"/>
                  </a:lnTo>
                  <a:lnTo>
                    <a:pt x="191433" y="50228"/>
                  </a:lnTo>
                  <a:lnTo>
                    <a:pt x="193773" y="73559"/>
                  </a:lnTo>
                  <a:lnTo>
                    <a:pt x="189743" y="98356"/>
                  </a:lnTo>
                  <a:lnTo>
                    <a:pt x="174320" y="130877"/>
                  </a:lnTo>
                  <a:lnTo>
                    <a:pt x="161600" y="148007"/>
                  </a:lnTo>
                  <a:lnTo>
                    <a:pt x="141909" y="157180"/>
                  </a:lnTo>
                  <a:lnTo>
                    <a:pt x="130107" y="159627"/>
                  </a:lnTo>
                  <a:lnTo>
                    <a:pt x="124579" y="158918"/>
                  </a:lnTo>
                  <a:lnTo>
                    <a:pt x="123233" y="156106"/>
                  </a:lnTo>
                  <a:lnTo>
                    <a:pt x="124675" y="151891"/>
                  </a:lnTo>
                  <a:lnTo>
                    <a:pt x="135636" y="144089"/>
                  </a:lnTo>
                  <a:lnTo>
                    <a:pt x="154546" y="137891"/>
                  </a:lnTo>
                  <a:lnTo>
                    <a:pt x="195737" y="135572"/>
                  </a:lnTo>
                  <a:lnTo>
                    <a:pt x="231208" y="142944"/>
                  </a:lnTo>
                  <a:lnTo>
                    <a:pt x="271516" y="165803"/>
                  </a:lnTo>
                  <a:lnTo>
                    <a:pt x="294996" y="189076"/>
                  </a:lnTo>
                  <a:lnTo>
                    <a:pt x="313651" y="218199"/>
                  </a:lnTo>
                  <a:lnTo>
                    <a:pt x="318301" y="228381"/>
                  </a:lnTo>
                  <a:lnTo>
                    <a:pt x="320348" y="249054"/>
                  </a:lnTo>
                  <a:lnTo>
                    <a:pt x="312131" y="290922"/>
                  </a:lnTo>
                  <a:lnTo>
                    <a:pt x="297021" y="316875"/>
                  </a:lnTo>
                  <a:lnTo>
                    <a:pt x="272137" y="339383"/>
                  </a:lnTo>
                  <a:lnTo>
                    <a:pt x="249528" y="347521"/>
                  </a:lnTo>
                  <a:lnTo>
                    <a:pt x="225052" y="349969"/>
                  </a:lnTo>
                  <a:lnTo>
                    <a:pt x="170034" y="338997"/>
                  </a:lnTo>
                  <a:lnTo>
                    <a:pt x="128801" y="317354"/>
                  </a:lnTo>
                  <a:lnTo>
                    <a:pt x="106740" y="298581"/>
                  </a:lnTo>
                  <a:lnTo>
                    <a:pt x="95974" y="2803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314028" y="2161011"/>
              <a:ext cx="286926" cy="360586"/>
            </a:xfrm>
            <a:custGeom>
              <a:avLst/>
              <a:gdLst/>
              <a:ahLst/>
              <a:cxnLst/>
              <a:rect l="0" t="0" r="0" b="0"/>
              <a:pathLst>
                <a:path w="286926" h="360586">
                  <a:moveTo>
                    <a:pt x="34241" y="28916"/>
                  </a:moveTo>
                  <a:lnTo>
                    <a:pt x="24666" y="52963"/>
                  </a:lnTo>
                  <a:lnTo>
                    <a:pt x="13998" y="67290"/>
                  </a:lnTo>
                  <a:lnTo>
                    <a:pt x="9047" y="68536"/>
                  </a:lnTo>
                  <a:lnTo>
                    <a:pt x="4577" y="65858"/>
                  </a:lnTo>
                  <a:lnTo>
                    <a:pt x="427" y="60563"/>
                  </a:lnTo>
                  <a:lnTo>
                    <a:pt x="0" y="54693"/>
                  </a:lnTo>
                  <a:lnTo>
                    <a:pt x="5765" y="41933"/>
                  </a:lnTo>
                  <a:lnTo>
                    <a:pt x="27753" y="21594"/>
                  </a:lnTo>
                  <a:lnTo>
                    <a:pt x="62085" y="6340"/>
                  </a:lnTo>
                  <a:lnTo>
                    <a:pt x="101893" y="0"/>
                  </a:lnTo>
                  <a:lnTo>
                    <a:pt x="137734" y="3711"/>
                  </a:lnTo>
                  <a:lnTo>
                    <a:pt x="156667" y="15374"/>
                  </a:lnTo>
                  <a:lnTo>
                    <a:pt x="195163" y="55425"/>
                  </a:lnTo>
                  <a:lnTo>
                    <a:pt x="225116" y="112244"/>
                  </a:lnTo>
                  <a:lnTo>
                    <a:pt x="231567" y="155641"/>
                  </a:lnTo>
                  <a:lnTo>
                    <a:pt x="225341" y="207066"/>
                  </a:lnTo>
                  <a:lnTo>
                    <a:pt x="209726" y="257952"/>
                  </a:lnTo>
                  <a:lnTo>
                    <a:pt x="188012" y="291361"/>
                  </a:lnTo>
                  <a:lnTo>
                    <a:pt x="127291" y="351129"/>
                  </a:lnTo>
                  <a:lnTo>
                    <a:pt x="100943" y="359295"/>
                  </a:lnTo>
                  <a:lnTo>
                    <a:pt x="72075" y="360585"/>
                  </a:lnTo>
                  <a:lnTo>
                    <a:pt x="47547" y="353359"/>
                  </a:lnTo>
                  <a:lnTo>
                    <a:pt x="28067" y="339229"/>
                  </a:lnTo>
                  <a:lnTo>
                    <a:pt x="19596" y="330548"/>
                  </a:lnTo>
                  <a:lnTo>
                    <a:pt x="10185" y="308424"/>
                  </a:lnTo>
                  <a:lnTo>
                    <a:pt x="7172" y="284163"/>
                  </a:lnTo>
                  <a:lnTo>
                    <a:pt x="9732" y="261682"/>
                  </a:lnTo>
                  <a:lnTo>
                    <a:pt x="14392" y="253114"/>
                  </a:lnTo>
                  <a:lnTo>
                    <a:pt x="28929" y="240474"/>
                  </a:lnTo>
                  <a:lnTo>
                    <a:pt x="56843" y="226781"/>
                  </a:lnTo>
                  <a:lnTo>
                    <a:pt x="77042" y="225260"/>
                  </a:lnTo>
                  <a:lnTo>
                    <a:pt x="139586" y="240086"/>
                  </a:lnTo>
                  <a:lnTo>
                    <a:pt x="202702" y="268929"/>
                  </a:lnTo>
                  <a:lnTo>
                    <a:pt x="224926" y="275968"/>
                  </a:lnTo>
                  <a:lnTo>
                    <a:pt x="286925" y="2816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695709" y="2302000"/>
              <a:ext cx="252686" cy="161962"/>
            </a:xfrm>
            <a:custGeom>
              <a:avLst/>
              <a:gdLst/>
              <a:ahLst/>
              <a:cxnLst/>
              <a:rect l="0" t="0" r="0" b="0"/>
              <a:pathLst>
                <a:path w="252686" h="161962">
                  <a:moveTo>
                    <a:pt x="0" y="66911"/>
                  </a:moveTo>
                  <a:lnTo>
                    <a:pt x="14573" y="109603"/>
                  </a:lnTo>
                  <a:lnTo>
                    <a:pt x="35411" y="161961"/>
                  </a:lnTo>
                  <a:lnTo>
                    <a:pt x="35306" y="161863"/>
                  </a:lnTo>
                  <a:lnTo>
                    <a:pt x="33239" y="151226"/>
                  </a:lnTo>
                  <a:lnTo>
                    <a:pt x="25665" y="88130"/>
                  </a:lnTo>
                  <a:lnTo>
                    <a:pt x="36164" y="35347"/>
                  </a:lnTo>
                  <a:lnTo>
                    <a:pt x="41658" y="27151"/>
                  </a:lnTo>
                  <a:lnTo>
                    <a:pt x="57119" y="14925"/>
                  </a:lnTo>
                  <a:lnTo>
                    <a:pt x="85555" y="1465"/>
                  </a:lnTo>
                  <a:lnTo>
                    <a:pt x="105875" y="0"/>
                  </a:lnTo>
                  <a:lnTo>
                    <a:pt x="147516" y="8591"/>
                  </a:lnTo>
                  <a:lnTo>
                    <a:pt x="179020" y="23765"/>
                  </a:lnTo>
                  <a:lnTo>
                    <a:pt x="204992" y="48668"/>
                  </a:lnTo>
                  <a:lnTo>
                    <a:pt x="238764" y="98867"/>
                  </a:lnTo>
                  <a:lnTo>
                    <a:pt x="248560" y="127073"/>
                  </a:lnTo>
                  <a:lnTo>
                    <a:pt x="252685" y="1511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2774049" y="2558425"/>
            <a:ext cx="2216459" cy="572459"/>
            <a:chOff x="2774049" y="2558425"/>
            <a:chExt cx="2216459" cy="572459"/>
          </a:xfrm>
        </p:grpSpPr>
        <p:sp>
          <p:nvSpPr>
            <p:cNvPr id="57" name="Freeform 56"/>
            <p:cNvSpPr/>
            <p:nvPr/>
          </p:nvSpPr>
          <p:spPr>
            <a:xfrm>
              <a:off x="4148228" y="2558425"/>
              <a:ext cx="842280" cy="52643"/>
            </a:xfrm>
            <a:custGeom>
              <a:avLst/>
              <a:gdLst/>
              <a:ahLst/>
              <a:cxnLst/>
              <a:rect l="0" t="0" r="0" b="0"/>
              <a:pathLst>
                <a:path w="842280" h="52643">
                  <a:moveTo>
                    <a:pt x="842279" y="0"/>
                  </a:moveTo>
                  <a:lnTo>
                    <a:pt x="783663" y="0"/>
                  </a:lnTo>
                  <a:lnTo>
                    <a:pt x="720827" y="8333"/>
                  </a:lnTo>
                  <a:lnTo>
                    <a:pt x="660751" y="10094"/>
                  </a:lnTo>
                  <a:lnTo>
                    <a:pt x="603824" y="17678"/>
                  </a:lnTo>
                  <a:lnTo>
                    <a:pt x="547519" y="20389"/>
                  </a:lnTo>
                  <a:lnTo>
                    <a:pt x="491337" y="20924"/>
                  </a:lnTo>
                  <a:lnTo>
                    <a:pt x="435179" y="28266"/>
                  </a:lnTo>
                  <a:lnTo>
                    <a:pt x="379025" y="30929"/>
                  </a:lnTo>
                  <a:lnTo>
                    <a:pt x="317285" y="31456"/>
                  </a:lnTo>
                  <a:lnTo>
                    <a:pt x="266106" y="31547"/>
                  </a:lnTo>
                  <a:lnTo>
                    <a:pt x="213897" y="31574"/>
                  </a:lnTo>
                  <a:lnTo>
                    <a:pt x="151089" y="38818"/>
                  </a:lnTo>
                  <a:lnTo>
                    <a:pt x="101959" y="42307"/>
                  </a:lnTo>
                  <a:lnTo>
                    <a:pt x="42843" y="5025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800580" y="2705823"/>
              <a:ext cx="600125" cy="19467"/>
            </a:xfrm>
            <a:custGeom>
              <a:avLst/>
              <a:gdLst/>
              <a:ahLst/>
              <a:cxnLst/>
              <a:rect l="0" t="0" r="0" b="0"/>
              <a:pathLst>
                <a:path w="600125" h="19467">
                  <a:moveTo>
                    <a:pt x="600124" y="10529"/>
                  </a:moveTo>
                  <a:lnTo>
                    <a:pt x="562646" y="2196"/>
                  </a:lnTo>
                  <a:lnTo>
                    <a:pt x="511223" y="434"/>
                  </a:lnTo>
                  <a:lnTo>
                    <a:pt x="456005" y="1256"/>
                  </a:lnTo>
                  <a:lnTo>
                    <a:pt x="396918" y="8351"/>
                  </a:lnTo>
                  <a:lnTo>
                    <a:pt x="340446" y="15688"/>
                  </a:lnTo>
                  <a:lnTo>
                    <a:pt x="289606" y="19466"/>
                  </a:lnTo>
                  <a:lnTo>
                    <a:pt x="235678" y="14997"/>
                  </a:lnTo>
                  <a:lnTo>
                    <a:pt x="182654" y="11853"/>
                  </a:lnTo>
                  <a:lnTo>
                    <a:pt x="129899" y="5332"/>
                  </a:lnTo>
                  <a:lnTo>
                    <a:pt x="71634" y="1580"/>
                  </a:lnTo>
                  <a:lnTo>
                    <a:pt x="40026" y="7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192126" y="2737409"/>
              <a:ext cx="147342" cy="168457"/>
            </a:xfrm>
            <a:custGeom>
              <a:avLst/>
              <a:gdLst/>
              <a:ahLst/>
              <a:cxnLst/>
              <a:rect l="0" t="0" r="0" b="0"/>
              <a:pathLst>
                <a:path w="147342" h="168457">
                  <a:moveTo>
                    <a:pt x="71915" y="0"/>
                  </a:moveTo>
                  <a:lnTo>
                    <a:pt x="34467" y="60873"/>
                  </a:lnTo>
                  <a:lnTo>
                    <a:pt x="0" y="93284"/>
                  </a:lnTo>
                  <a:lnTo>
                    <a:pt x="25649" y="62454"/>
                  </a:lnTo>
                  <a:lnTo>
                    <a:pt x="72755" y="39434"/>
                  </a:lnTo>
                  <a:lnTo>
                    <a:pt x="93346" y="38193"/>
                  </a:lnTo>
                  <a:lnTo>
                    <a:pt x="113025" y="42711"/>
                  </a:lnTo>
                  <a:lnTo>
                    <a:pt x="129571" y="52518"/>
                  </a:lnTo>
                  <a:lnTo>
                    <a:pt x="141604" y="67795"/>
                  </a:lnTo>
                  <a:lnTo>
                    <a:pt x="146450" y="76782"/>
                  </a:lnTo>
                  <a:lnTo>
                    <a:pt x="147341" y="86283"/>
                  </a:lnTo>
                  <a:lnTo>
                    <a:pt x="142092" y="106198"/>
                  </a:lnTo>
                  <a:lnTo>
                    <a:pt x="125984" y="131552"/>
                  </a:lnTo>
                  <a:lnTo>
                    <a:pt x="109984" y="143475"/>
                  </a:lnTo>
                  <a:lnTo>
                    <a:pt x="62024" y="163260"/>
                  </a:lnTo>
                  <a:lnTo>
                    <a:pt x="29801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190342" y="2905865"/>
              <a:ext cx="192208" cy="165372"/>
            </a:xfrm>
            <a:custGeom>
              <a:avLst/>
              <a:gdLst/>
              <a:ahLst/>
              <a:cxnLst/>
              <a:rect l="0" t="0" r="0" b="0"/>
              <a:pathLst>
                <a:path w="192208" h="165372">
                  <a:moveTo>
                    <a:pt x="73699" y="0"/>
                  </a:moveTo>
                  <a:lnTo>
                    <a:pt x="96056" y="0"/>
                  </a:lnTo>
                  <a:lnTo>
                    <a:pt x="126727" y="11178"/>
                  </a:lnTo>
                  <a:lnTo>
                    <a:pt x="158041" y="29308"/>
                  </a:lnTo>
                  <a:lnTo>
                    <a:pt x="172796" y="45781"/>
                  </a:lnTo>
                  <a:lnTo>
                    <a:pt x="191800" y="84952"/>
                  </a:lnTo>
                  <a:lnTo>
                    <a:pt x="192207" y="95239"/>
                  </a:lnTo>
                  <a:lnTo>
                    <a:pt x="186421" y="116028"/>
                  </a:lnTo>
                  <a:lnTo>
                    <a:pt x="172931" y="133846"/>
                  </a:lnTo>
                  <a:lnTo>
                    <a:pt x="154067" y="148395"/>
                  </a:lnTo>
                  <a:lnTo>
                    <a:pt x="117139" y="161992"/>
                  </a:lnTo>
                  <a:lnTo>
                    <a:pt x="76562" y="165371"/>
                  </a:lnTo>
                  <a:lnTo>
                    <a:pt x="27168" y="156625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470099" y="2807933"/>
              <a:ext cx="278254" cy="272229"/>
            </a:xfrm>
            <a:custGeom>
              <a:avLst/>
              <a:gdLst/>
              <a:ahLst/>
              <a:cxnLst/>
              <a:rect l="0" t="0" r="0" b="0"/>
              <a:pathLst>
                <a:path w="278254" h="272229">
                  <a:moveTo>
                    <a:pt x="36098" y="13704"/>
                  </a:moveTo>
                  <a:lnTo>
                    <a:pt x="20457" y="31685"/>
                  </a:lnTo>
                  <a:lnTo>
                    <a:pt x="0" y="79869"/>
                  </a:lnTo>
                  <a:lnTo>
                    <a:pt x="1727" y="69627"/>
                  </a:lnTo>
                  <a:lnTo>
                    <a:pt x="20773" y="34499"/>
                  </a:lnTo>
                  <a:lnTo>
                    <a:pt x="33576" y="18657"/>
                  </a:lnTo>
                  <a:lnTo>
                    <a:pt x="59527" y="2173"/>
                  </a:lnTo>
                  <a:lnTo>
                    <a:pt x="85505" y="0"/>
                  </a:lnTo>
                  <a:lnTo>
                    <a:pt x="114209" y="4104"/>
                  </a:lnTo>
                  <a:lnTo>
                    <a:pt x="138664" y="13727"/>
                  </a:lnTo>
                  <a:lnTo>
                    <a:pt x="166573" y="37887"/>
                  </a:lnTo>
                  <a:lnTo>
                    <a:pt x="184071" y="67273"/>
                  </a:lnTo>
                  <a:lnTo>
                    <a:pt x="191076" y="103796"/>
                  </a:lnTo>
                  <a:lnTo>
                    <a:pt x="182184" y="163608"/>
                  </a:lnTo>
                  <a:lnTo>
                    <a:pt x="174724" y="187953"/>
                  </a:lnTo>
                  <a:lnTo>
                    <a:pt x="147752" y="225765"/>
                  </a:lnTo>
                  <a:lnTo>
                    <a:pt x="108976" y="261093"/>
                  </a:lnTo>
                  <a:lnTo>
                    <a:pt x="85255" y="269884"/>
                  </a:lnTo>
                  <a:lnTo>
                    <a:pt x="72379" y="272228"/>
                  </a:lnTo>
                  <a:lnTo>
                    <a:pt x="48713" y="268594"/>
                  </a:lnTo>
                  <a:lnTo>
                    <a:pt x="37489" y="264349"/>
                  </a:lnTo>
                  <a:lnTo>
                    <a:pt x="30006" y="256840"/>
                  </a:lnTo>
                  <a:lnTo>
                    <a:pt x="21692" y="236018"/>
                  </a:lnTo>
                  <a:lnTo>
                    <a:pt x="24236" y="214286"/>
                  </a:lnTo>
                  <a:lnTo>
                    <a:pt x="33165" y="194098"/>
                  </a:lnTo>
                  <a:lnTo>
                    <a:pt x="44933" y="177328"/>
                  </a:lnTo>
                  <a:lnTo>
                    <a:pt x="61081" y="165194"/>
                  </a:lnTo>
                  <a:lnTo>
                    <a:pt x="81127" y="157072"/>
                  </a:lnTo>
                  <a:lnTo>
                    <a:pt x="132123" y="151858"/>
                  </a:lnTo>
                  <a:lnTo>
                    <a:pt x="170225" y="154074"/>
                  </a:lnTo>
                  <a:lnTo>
                    <a:pt x="225250" y="168583"/>
                  </a:lnTo>
                  <a:lnTo>
                    <a:pt x="278253" y="1821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774049" y="2813360"/>
              <a:ext cx="265782" cy="317524"/>
            </a:xfrm>
            <a:custGeom>
              <a:avLst/>
              <a:gdLst/>
              <a:ahLst/>
              <a:cxnLst/>
              <a:rect l="0" t="0" r="0" b="0"/>
              <a:pathLst>
                <a:path w="265782" h="317524">
                  <a:moveTo>
                    <a:pt x="121287" y="18805"/>
                  </a:moveTo>
                  <a:lnTo>
                    <a:pt x="78596" y="33378"/>
                  </a:lnTo>
                  <a:lnTo>
                    <a:pt x="15952" y="60350"/>
                  </a:lnTo>
                  <a:lnTo>
                    <a:pt x="5440" y="64050"/>
                  </a:lnTo>
                  <a:lnTo>
                    <a:pt x="772" y="63006"/>
                  </a:lnTo>
                  <a:lnTo>
                    <a:pt x="0" y="58801"/>
                  </a:lnTo>
                  <a:lnTo>
                    <a:pt x="1824" y="52488"/>
                  </a:lnTo>
                  <a:lnTo>
                    <a:pt x="13211" y="39235"/>
                  </a:lnTo>
                  <a:lnTo>
                    <a:pt x="39352" y="21739"/>
                  </a:lnTo>
                  <a:lnTo>
                    <a:pt x="79626" y="5347"/>
                  </a:lnTo>
                  <a:lnTo>
                    <a:pt x="122072" y="0"/>
                  </a:lnTo>
                  <a:lnTo>
                    <a:pt x="148542" y="4988"/>
                  </a:lnTo>
                  <a:lnTo>
                    <a:pt x="194132" y="21665"/>
                  </a:lnTo>
                  <a:lnTo>
                    <a:pt x="201436" y="28901"/>
                  </a:lnTo>
                  <a:lnTo>
                    <a:pt x="209551" y="49419"/>
                  </a:lnTo>
                  <a:lnTo>
                    <a:pt x="206919" y="71016"/>
                  </a:lnTo>
                  <a:lnTo>
                    <a:pt x="192283" y="99786"/>
                  </a:lnTo>
                  <a:lnTo>
                    <a:pt x="170009" y="123128"/>
                  </a:lnTo>
                  <a:lnTo>
                    <a:pt x="141183" y="141743"/>
                  </a:lnTo>
                  <a:lnTo>
                    <a:pt x="131041" y="146387"/>
                  </a:lnTo>
                  <a:lnTo>
                    <a:pt x="126620" y="147144"/>
                  </a:lnTo>
                  <a:lnTo>
                    <a:pt x="126013" y="145309"/>
                  </a:lnTo>
                  <a:lnTo>
                    <a:pt x="127947" y="141745"/>
                  </a:lnTo>
                  <a:lnTo>
                    <a:pt x="147437" y="131141"/>
                  </a:lnTo>
                  <a:lnTo>
                    <a:pt x="168784" y="130344"/>
                  </a:lnTo>
                  <a:lnTo>
                    <a:pt x="192700" y="135058"/>
                  </a:lnTo>
                  <a:lnTo>
                    <a:pt x="224725" y="150867"/>
                  </a:lnTo>
                  <a:lnTo>
                    <a:pt x="241739" y="163677"/>
                  </a:lnTo>
                  <a:lnTo>
                    <a:pt x="258882" y="189632"/>
                  </a:lnTo>
                  <a:lnTo>
                    <a:pt x="265781" y="225139"/>
                  </a:lnTo>
                  <a:lnTo>
                    <a:pt x="258037" y="248550"/>
                  </a:lnTo>
                  <a:lnTo>
                    <a:pt x="230058" y="286585"/>
                  </a:lnTo>
                  <a:lnTo>
                    <a:pt x="203429" y="303778"/>
                  </a:lnTo>
                  <a:lnTo>
                    <a:pt x="173312" y="316281"/>
                  </a:lnTo>
                  <a:lnTo>
                    <a:pt x="152598" y="317523"/>
                  </a:lnTo>
                  <a:lnTo>
                    <a:pt x="95917" y="305614"/>
                  </a:lnTo>
                  <a:lnTo>
                    <a:pt x="79173" y="3030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103797" y="2828762"/>
              <a:ext cx="223209" cy="267644"/>
            </a:xfrm>
            <a:custGeom>
              <a:avLst/>
              <a:gdLst/>
              <a:ahLst/>
              <a:cxnLst/>
              <a:rect l="0" t="0" r="0" b="0"/>
              <a:pathLst>
                <a:path w="223209" h="267644">
                  <a:moveTo>
                    <a:pt x="75809" y="13932"/>
                  </a:moveTo>
                  <a:lnTo>
                    <a:pt x="16216" y="63430"/>
                  </a:lnTo>
                  <a:lnTo>
                    <a:pt x="10344" y="64478"/>
                  </a:lnTo>
                  <a:lnTo>
                    <a:pt x="5259" y="61667"/>
                  </a:lnTo>
                  <a:lnTo>
                    <a:pt x="700" y="56284"/>
                  </a:lnTo>
                  <a:lnTo>
                    <a:pt x="0" y="50356"/>
                  </a:lnTo>
                  <a:lnTo>
                    <a:pt x="5461" y="37529"/>
                  </a:lnTo>
                  <a:lnTo>
                    <a:pt x="27279" y="17154"/>
                  </a:lnTo>
                  <a:lnTo>
                    <a:pt x="55970" y="1888"/>
                  </a:lnTo>
                  <a:lnTo>
                    <a:pt x="76350" y="0"/>
                  </a:lnTo>
                  <a:lnTo>
                    <a:pt x="118030" y="8320"/>
                  </a:lnTo>
                  <a:lnTo>
                    <a:pt x="126183" y="13700"/>
                  </a:lnTo>
                  <a:lnTo>
                    <a:pt x="138362" y="29037"/>
                  </a:lnTo>
                  <a:lnTo>
                    <a:pt x="163184" y="88033"/>
                  </a:lnTo>
                  <a:lnTo>
                    <a:pt x="168378" y="124925"/>
                  </a:lnTo>
                  <a:lnTo>
                    <a:pt x="164328" y="159903"/>
                  </a:lnTo>
                  <a:lnTo>
                    <a:pt x="140816" y="213785"/>
                  </a:lnTo>
                  <a:lnTo>
                    <a:pt x="136694" y="224377"/>
                  </a:lnTo>
                  <a:lnTo>
                    <a:pt x="122756" y="239264"/>
                  </a:lnTo>
                  <a:lnTo>
                    <a:pt x="90801" y="263943"/>
                  </a:lnTo>
                  <a:lnTo>
                    <a:pt x="81125" y="267173"/>
                  </a:lnTo>
                  <a:lnTo>
                    <a:pt x="57894" y="267643"/>
                  </a:lnTo>
                  <a:lnTo>
                    <a:pt x="38211" y="260834"/>
                  </a:lnTo>
                  <a:lnTo>
                    <a:pt x="29687" y="255742"/>
                  </a:lnTo>
                  <a:lnTo>
                    <a:pt x="25174" y="247668"/>
                  </a:lnTo>
                  <a:lnTo>
                    <a:pt x="23278" y="226219"/>
                  </a:lnTo>
                  <a:lnTo>
                    <a:pt x="29455" y="207328"/>
                  </a:lnTo>
                  <a:lnTo>
                    <a:pt x="41169" y="191133"/>
                  </a:lnTo>
                  <a:lnTo>
                    <a:pt x="58074" y="176136"/>
                  </a:lnTo>
                  <a:lnTo>
                    <a:pt x="67495" y="172371"/>
                  </a:lnTo>
                  <a:lnTo>
                    <a:pt x="87321" y="171307"/>
                  </a:lnTo>
                  <a:lnTo>
                    <a:pt x="149595" y="186465"/>
                  </a:lnTo>
                  <a:lnTo>
                    <a:pt x="199042" y="208733"/>
                  </a:lnTo>
                  <a:lnTo>
                    <a:pt x="223208" y="2139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1200248" y="3569160"/>
            <a:ext cx="2208244" cy="410703"/>
            <a:chOff x="1200248" y="3569160"/>
            <a:chExt cx="2208244" cy="410703"/>
          </a:xfrm>
        </p:grpSpPr>
        <p:sp>
          <p:nvSpPr>
            <p:cNvPr id="65" name="Freeform 64"/>
            <p:cNvSpPr/>
            <p:nvPr/>
          </p:nvSpPr>
          <p:spPr>
            <a:xfrm>
              <a:off x="1200248" y="3686393"/>
              <a:ext cx="271140" cy="293470"/>
            </a:xfrm>
            <a:custGeom>
              <a:avLst/>
              <a:gdLst/>
              <a:ahLst/>
              <a:cxnLst/>
              <a:rect l="0" t="0" r="0" b="0"/>
              <a:pathLst>
                <a:path w="271140" h="293470">
                  <a:moveTo>
                    <a:pt x="0" y="82809"/>
                  </a:moveTo>
                  <a:lnTo>
                    <a:pt x="7236" y="110365"/>
                  </a:lnTo>
                  <a:lnTo>
                    <a:pt x="12998" y="166588"/>
                  </a:lnTo>
                  <a:lnTo>
                    <a:pt x="28401" y="228762"/>
                  </a:lnTo>
                  <a:lnTo>
                    <a:pt x="40077" y="288249"/>
                  </a:lnTo>
                  <a:lnTo>
                    <a:pt x="39586" y="293469"/>
                  </a:lnTo>
                  <a:lnTo>
                    <a:pt x="38089" y="293438"/>
                  </a:lnTo>
                  <a:lnTo>
                    <a:pt x="33306" y="282877"/>
                  </a:lnTo>
                  <a:lnTo>
                    <a:pt x="23823" y="234849"/>
                  </a:lnTo>
                  <a:lnTo>
                    <a:pt x="16014" y="180562"/>
                  </a:lnTo>
                  <a:lnTo>
                    <a:pt x="12782" y="128808"/>
                  </a:lnTo>
                  <a:lnTo>
                    <a:pt x="25326" y="72792"/>
                  </a:lnTo>
                  <a:lnTo>
                    <a:pt x="40909" y="40846"/>
                  </a:lnTo>
                  <a:lnTo>
                    <a:pt x="65934" y="14743"/>
                  </a:lnTo>
                  <a:lnTo>
                    <a:pt x="88576" y="5764"/>
                  </a:lnTo>
                  <a:lnTo>
                    <a:pt x="141239" y="0"/>
                  </a:lnTo>
                  <a:lnTo>
                    <a:pt x="162599" y="5451"/>
                  </a:lnTo>
                  <a:lnTo>
                    <a:pt x="218389" y="41298"/>
                  </a:lnTo>
                  <a:lnTo>
                    <a:pt x="232763" y="56171"/>
                  </a:lnTo>
                  <a:lnTo>
                    <a:pt x="251522" y="97434"/>
                  </a:lnTo>
                  <a:lnTo>
                    <a:pt x="268909" y="158001"/>
                  </a:lnTo>
                  <a:lnTo>
                    <a:pt x="271139" y="201144"/>
                  </a:lnTo>
                  <a:lnTo>
                    <a:pt x="263213" y="2407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726673" y="3710494"/>
              <a:ext cx="147400" cy="6066"/>
            </a:xfrm>
            <a:custGeom>
              <a:avLst/>
              <a:gdLst/>
              <a:ahLst/>
              <a:cxnLst/>
              <a:rect l="0" t="0" r="0" b="0"/>
              <a:pathLst>
                <a:path w="147400" h="6066">
                  <a:moveTo>
                    <a:pt x="147399" y="6065"/>
                  </a:moveTo>
                  <a:lnTo>
                    <a:pt x="104707" y="2946"/>
                  </a:lnTo>
                  <a:lnTo>
                    <a:pt x="82802" y="0"/>
                  </a:lnTo>
                  <a:lnTo>
                    <a:pt x="33730" y="4521"/>
                  </a:lnTo>
                  <a:lnTo>
                    <a:pt x="0" y="60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747730" y="3790259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21057"/>
                  </a:moveTo>
                  <a:lnTo>
                    <a:pt x="130978" y="12723"/>
                  </a:lnTo>
                  <a:lnTo>
                    <a:pt x="71970" y="3582"/>
                  </a:lnTo>
                  <a:lnTo>
                    <a:pt x="21279" y="7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044343" y="3569160"/>
              <a:ext cx="331111" cy="361050"/>
            </a:xfrm>
            <a:custGeom>
              <a:avLst/>
              <a:gdLst/>
              <a:ahLst/>
              <a:cxnLst/>
              <a:rect l="0" t="0" r="0" b="0"/>
              <a:pathLst>
                <a:path w="331111" h="361050">
                  <a:moveTo>
                    <a:pt x="156112" y="10529"/>
                  </a:moveTo>
                  <a:lnTo>
                    <a:pt x="122491" y="12869"/>
                  </a:lnTo>
                  <a:lnTo>
                    <a:pt x="97496" y="21707"/>
                  </a:lnTo>
                  <a:lnTo>
                    <a:pt x="77028" y="36554"/>
                  </a:lnTo>
                  <a:lnTo>
                    <a:pt x="23053" y="96511"/>
                  </a:lnTo>
                  <a:lnTo>
                    <a:pt x="7373" y="126862"/>
                  </a:lnTo>
                  <a:lnTo>
                    <a:pt x="0" y="178134"/>
                  </a:lnTo>
                  <a:lnTo>
                    <a:pt x="1663" y="237135"/>
                  </a:lnTo>
                  <a:lnTo>
                    <a:pt x="17361" y="294137"/>
                  </a:lnTo>
                  <a:lnTo>
                    <a:pt x="41314" y="333662"/>
                  </a:lnTo>
                  <a:lnTo>
                    <a:pt x="55958" y="348336"/>
                  </a:lnTo>
                  <a:lnTo>
                    <a:pt x="74165" y="358757"/>
                  </a:lnTo>
                  <a:lnTo>
                    <a:pt x="93955" y="361049"/>
                  </a:lnTo>
                  <a:lnTo>
                    <a:pt x="152953" y="357205"/>
                  </a:lnTo>
                  <a:lnTo>
                    <a:pt x="200722" y="343477"/>
                  </a:lnTo>
                  <a:lnTo>
                    <a:pt x="237960" y="322090"/>
                  </a:lnTo>
                  <a:lnTo>
                    <a:pt x="291850" y="271169"/>
                  </a:lnTo>
                  <a:lnTo>
                    <a:pt x="320835" y="231119"/>
                  </a:lnTo>
                  <a:lnTo>
                    <a:pt x="328758" y="207224"/>
                  </a:lnTo>
                  <a:lnTo>
                    <a:pt x="331110" y="181007"/>
                  </a:lnTo>
                  <a:lnTo>
                    <a:pt x="320072" y="117697"/>
                  </a:lnTo>
                  <a:lnTo>
                    <a:pt x="298421" y="75241"/>
                  </a:lnTo>
                  <a:lnTo>
                    <a:pt x="268494" y="43112"/>
                  </a:lnTo>
                  <a:lnTo>
                    <a:pt x="239324" y="24472"/>
                  </a:lnTo>
                  <a:lnTo>
                    <a:pt x="1771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474197" y="387448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621595" y="3575699"/>
              <a:ext cx="297994" cy="309317"/>
            </a:xfrm>
            <a:custGeom>
              <a:avLst/>
              <a:gdLst/>
              <a:ahLst/>
              <a:cxnLst/>
              <a:rect l="0" t="0" r="0" b="0"/>
              <a:pathLst>
                <a:path w="297994" h="309317">
                  <a:moveTo>
                    <a:pt x="0" y="14518"/>
                  </a:moveTo>
                  <a:lnTo>
                    <a:pt x="37478" y="22851"/>
                  </a:lnTo>
                  <a:lnTo>
                    <a:pt x="94146" y="30823"/>
                  </a:lnTo>
                  <a:lnTo>
                    <a:pt x="152908" y="26038"/>
                  </a:lnTo>
                  <a:lnTo>
                    <a:pt x="213029" y="16844"/>
                  </a:lnTo>
                  <a:lnTo>
                    <a:pt x="272679" y="6419"/>
                  </a:lnTo>
                  <a:lnTo>
                    <a:pt x="294326" y="0"/>
                  </a:lnTo>
                  <a:lnTo>
                    <a:pt x="297993" y="160"/>
                  </a:lnTo>
                  <a:lnTo>
                    <a:pt x="296928" y="2607"/>
                  </a:lnTo>
                  <a:lnTo>
                    <a:pt x="255702" y="57784"/>
                  </a:lnTo>
                  <a:lnTo>
                    <a:pt x="221034" y="117760"/>
                  </a:lnTo>
                  <a:lnTo>
                    <a:pt x="187165" y="179412"/>
                  </a:lnTo>
                  <a:lnTo>
                    <a:pt x="159973" y="235147"/>
                  </a:lnTo>
                  <a:lnTo>
                    <a:pt x="137603" y="285078"/>
                  </a:lnTo>
                  <a:lnTo>
                    <a:pt x="126342" y="3093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041582" y="3579689"/>
              <a:ext cx="366910" cy="364360"/>
            </a:xfrm>
            <a:custGeom>
              <a:avLst/>
              <a:gdLst/>
              <a:ahLst/>
              <a:cxnLst/>
              <a:rect l="0" t="0" r="0" b="0"/>
              <a:pathLst>
                <a:path w="366910" h="364360">
                  <a:moveTo>
                    <a:pt x="222252" y="0"/>
                  </a:moveTo>
                  <a:lnTo>
                    <a:pt x="184774" y="8333"/>
                  </a:lnTo>
                  <a:lnTo>
                    <a:pt x="126936" y="17475"/>
                  </a:lnTo>
                  <a:lnTo>
                    <a:pt x="88855" y="18826"/>
                  </a:lnTo>
                  <a:lnTo>
                    <a:pt x="27607" y="11852"/>
                  </a:lnTo>
                  <a:lnTo>
                    <a:pt x="17619" y="14920"/>
                  </a:lnTo>
                  <a:lnTo>
                    <a:pt x="9791" y="20475"/>
                  </a:lnTo>
                  <a:lnTo>
                    <a:pt x="3402" y="27688"/>
                  </a:lnTo>
                  <a:lnTo>
                    <a:pt x="313" y="36006"/>
                  </a:lnTo>
                  <a:lnTo>
                    <a:pt x="0" y="54607"/>
                  </a:lnTo>
                  <a:lnTo>
                    <a:pt x="15706" y="115986"/>
                  </a:lnTo>
                  <a:lnTo>
                    <a:pt x="36293" y="178999"/>
                  </a:lnTo>
                  <a:lnTo>
                    <a:pt x="39788" y="182504"/>
                  </a:lnTo>
                  <a:lnTo>
                    <a:pt x="43287" y="181331"/>
                  </a:lnTo>
                  <a:lnTo>
                    <a:pt x="82489" y="139901"/>
                  </a:lnTo>
                  <a:lnTo>
                    <a:pt x="118475" y="120614"/>
                  </a:lnTo>
                  <a:lnTo>
                    <a:pt x="169808" y="101945"/>
                  </a:lnTo>
                  <a:lnTo>
                    <a:pt x="190755" y="101071"/>
                  </a:lnTo>
                  <a:lnTo>
                    <a:pt x="249386" y="107070"/>
                  </a:lnTo>
                  <a:lnTo>
                    <a:pt x="296983" y="134520"/>
                  </a:lnTo>
                  <a:lnTo>
                    <a:pt x="344558" y="175577"/>
                  </a:lnTo>
                  <a:lnTo>
                    <a:pt x="360396" y="202151"/>
                  </a:lnTo>
                  <a:lnTo>
                    <a:pt x="366909" y="237841"/>
                  </a:lnTo>
                  <a:lnTo>
                    <a:pt x="363249" y="278052"/>
                  </a:lnTo>
                  <a:lnTo>
                    <a:pt x="354717" y="299443"/>
                  </a:lnTo>
                  <a:lnTo>
                    <a:pt x="330176" y="332240"/>
                  </a:lnTo>
                  <a:lnTo>
                    <a:pt x="298553" y="348525"/>
                  </a:lnTo>
                  <a:lnTo>
                    <a:pt x="252011" y="363339"/>
                  </a:lnTo>
                  <a:lnTo>
                    <a:pt x="188919" y="364359"/>
                  </a:lnTo>
                  <a:lnTo>
                    <a:pt x="131309" y="353642"/>
                  </a:lnTo>
                  <a:lnTo>
                    <a:pt x="75355" y="325351"/>
                  </a:lnTo>
                  <a:lnTo>
                    <a:pt x="43267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3" name="Freeform 72"/>
          <p:cNvSpPr/>
          <p:nvPr/>
        </p:nvSpPr>
        <p:spPr>
          <a:xfrm>
            <a:off x="4361486" y="173041"/>
            <a:ext cx="1611050" cy="549833"/>
          </a:xfrm>
          <a:custGeom>
            <a:avLst/>
            <a:gdLst/>
            <a:ahLst/>
            <a:cxnLst/>
            <a:rect l="0" t="0" r="0" b="0"/>
            <a:pathLst>
              <a:path w="1611050" h="549833">
                <a:moveTo>
                  <a:pt x="913291" y="37528"/>
                </a:moveTo>
                <a:lnTo>
                  <a:pt x="854674" y="37528"/>
                </a:lnTo>
                <a:lnTo>
                  <a:pt x="794434" y="36359"/>
                </a:lnTo>
                <a:lnTo>
                  <a:pt x="743194" y="29195"/>
                </a:lnTo>
                <a:lnTo>
                  <a:pt x="688359" y="27434"/>
                </a:lnTo>
                <a:lnTo>
                  <a:pt x="638533" y="34321"/>
                </a:lnTo>
                <a:lnTo>
                  <a:pt x="591545" y="36578"/>
                </a:lnTo>
                <a:lnTo>
                  <a:pt x="529506" y="40460"/>
                </a:lnTo>
                <a:lnTo>
                  <a:pt x="477173" y="46556"/>
                </a:lnTo>
                <a:lnTo>
                  <a:pt x="416132" y="56193"/>
                </a:lnTo>
                <a:lnTo>
                  <a:pt x="361841" y="58113"/>
                </a:lnTo>
                <a:lnTo>
                  <a:pt x="303502" y="69976"/>
                </a:lnTo>
                <a:lnTo>
                  <a:pt x="241704" y="87945"/>
                </a:lnTo>
                <a:lnTo>
                  <a:pt x="178208" y="118878"/>
                </a:lnTo>
                <a:lnTo>
                  <a:pt x="123906" y="150306"/>
                </a:lnTo>
                <a:lnTo>
                  <a:pt x="72214" y="178895"/>
                </a:lnTo>
                <a:lnTo>
                  <a:pt x="40356" y="209299"/>
                </a:lnTo>
                <a:lnTo>
                  <a:pt x="21764" y="238552"/>
                </a:lnTo>
                <a:lnTo>
                  <a:pt x="2438" y="291512"/>
                </a:lnTo>
                <a:lnTo>
                  <a:pt x="0" y="329072"/>
                </a:lnTo>
                <a:lnTo>
                  <a:pt x="12166" y="384540"/>
                </a:lnTo>
                <a:lnTo>
                  <a:pt x="33955" y="425828"/>
                </a:lnTo>
                <a:lnTo>
                  <a:pt x="67705" y="465060"/>
                </a:lnTo>
                <a:lnTo>
                  <a:pt x="94208" y="480969"/>
                </a:lnTo>
                <a:lnTo>
                  <a:pt x="155427" y="504093"/>
                </a:lnTo>
                <a:lnTo>
                  <a:pt x="218427" y="525331"/>
                </a:lnTo>
                <a:lnTo>
                  <a:pt x="268933" y="530978"/>
                </a:lnTo>
                <a:lnTo>
                  <a:pt x="323969" y="535213"/>
                </a:lnTo>
                <a:lnTo>
                  <a:pt x="379901" y="541379"/>
                </a:lnTo>
                <a:lnTo>
                  <a:pt x="437180" y="549832"/>
                </a:lnTo>
                <a:lnTo>
                  <a:pt x="500486" y="549596"/>
                </a:lnTo>
                <a:lnTo>
                  <a:pt x="547263" y="544881"/>
                </a:lnTo>
                <a:lnTo>
                  <a:pt x="609882" y="543288"/>
                </a:lnTo>
                <a:lnTo>
                  <a:pt x="667312" y="542974"/>
                </a:lnTo>
                <a:lnTo>
                  <a:pt x="726835" y="542912"/>
                </a:lnTo>
                <a:lnTo>
                  <a:pt x="788983" y="537310"/>
                </a:lnTo>
                <a:lnTo>
                  <a:pt x="837724" y="533832"/>
                </a:lnTo>
                <a:lnTo>
                  <a:pt x="898191" y="532657"/>
                </a:lnTo>
                <a:lnTo>
                  <a:pt x="958314" y="532425"/>
                </a:lnTo>
                <a:lnTo>
                  <a:pt x="1014991" y="526790"/>
                </a:lnTo>
                <a:lnTo>
                  <a:pt x="1076793" y="522817"/>
                </a:lnTo>
                <a:lnTo>
                  <a:pt x="1126812" y="522129"/>
                </a:lnTo>
                <a:lnTo>
                  <a:pt x="1183109" y="518777"/>
                </a:lnTo>
                <a:lnTo>
                  <a:pt x="1233960" y="512786"/>
                </a:lnTo>
                <a:lnTo>
                  <a:pt x="1287895" y="503197"/>
                </a:lnTo>
                <a:lnTo>
                  <a:pt x="1349966" y="486600"/>
                </a:lnTo>
                <a:lnTo>
                  <a:pt x="1407403" y="469178"/>
                </a:lnTo>
                <a:lnTo>
                  <a:pt x="1460677" y="444411"/>
                </a:lnTo>
                <a:lnTo>
                  <a:pt x="1522765" y="411947"/>
                </a:lnTo>
                <a:lnTo>
                  <a:pt x="1554604" y="381633"/>
                </a:lnTo>
                <a:lnTo>
                  <a:pt x="1589332" y="337953"/>
                </a:lnTo>
                <a:lnTo>
                  <a:pt x="1611049" y="280656"/>
                </a:lnTo>
                <a:lnTo>
                  <a:pt x="1610844" y="242797"/>
                </a:lnTo>
                <a:lnTo>
                  <a:pt x="1593951" y="182496"/>
                </a:lnTo>
                <a:lnTo>
                  <a:pt x="1575492" y="148332"/>
                </a:lnTo>
                <a:lnTo>
                  <a:pt x="1552085" y="123392"/>
                </a:lnTo>
                <a:lnTo>
                  <a:pt x="1492056" y="82906"/>
                </a:lnTo>
                <a:lnTo>
                  <a:pt x="1438506" y="55289"/>
                </a:lnTo>
                <a:lnTo>
                  <a:pt x="1386141" y="38264"/>
                </a:lnTo>
                <a:lnTo>
                  <a:pt x="1325148" y="23636"/>
                </a:lnTo>
                <a:lnTo>
                  <a:pt x="1264010" y="10651"/>
                </a:lnTo>
                <a:lnTo>
                  <a:pt x="1214000" y="7338"/>
                </a:lnTo>
                <a:lnTo>
                  <a:pt x="1162137" y="5186"/>
                </a:lnTo>
                <a:lnTo>
                  <a:pt x="1109726" y="0"/>
                </a:lnTo>
                <a:lnTo>
                  <a:pt x="1055982" y="3662"/>
                </a:lnTo>
                <a:lnTo>
                  <a:pt x="996124" y="6437"/>
                </a:lnTo>
                <a:lnTo>
                  <a:pt x="933934" y="12978"/>
                </a:lnTo>
                <a:lnTo>
                  <a:pt x="871055" y="16606"/>
                </a:lnTo>
                <a:lnTo>
                  <a:pt x="810309" y="23400"/>
                </a:lnTo>
                <a:lnTo>
                  <a:pt x="759154" y="26289"/>
                </a:lnTo>
                <a:lnTo>
                  <a:pt x="744835" y="2700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7" name="Group 106"/>
          <p:cNvGrpSpPr/>
          <p:nvPr/>
        </p:nvGrpSpPr>
        <p:grpSpPr>
          <a:xfrm>
            <a:off x="6223768" y="3487291"/>
            <a:ext cx="3272937" cy="973631"/>
            <a:chOff x="6223768" y="3487291"/>
            <a:chExt cx="3272937" cy="973631"/>
          </a:xfrm>
        </p:grpSpPr>
        <p:sp>
          <p:nvSpPr>
            <p:cNvPr id="74" name="Freeform 73"/>
            <p:cNvSpPr/>
            <p:nvPr/>
          </p:nvSpPr>
          <p:spPr>
            <a:xfrm>
              <a:off x="6223768" y="3487291"/>
              <a:ext cx="240730" cy="406819"/>
            </a:xfrm>
            <a:custGeom>
              <a:avLst/>
              <a:gdLst/>
              <a:ahLst/>
              <a:cxnLst/>
              <a:rect l="0" t="0" r="0" b="0"/>
              <a:pathLst>
                <a:path w="240730" h="406819">
                  <a:moveTo>
                    <a:pt x="240729" y="71341"/>
                  </a:moveTo>
                  <a:lnTo>
                    <a:pt x="225088" y="53360"/>
                  </a:lnTo>
                  <a:lnTo>
                    <a:pt x="217010" y="36443"/>
                  </a:lnTo>
                  <a:lnTo>
                    <a:pt x="203281" y="23466"/>
                  </a:lnTo>
                  <a:lnTo>
                    <a:pt x="165871" y="5602"/>
                  </a:lnTo>
                  <a:lnTo>
                    <a:pt x="129512" y="0"/>
                  </a:lnTo>
                  <a:lnTo>
                    <a:pt x="94692" y="3929"/>
                  </a:lnTo>
                  <a:lnTo>
                    <a:pt x="75998" y="15644"/>
                  </a:lnTo>
                  <a:lnTo>
                    <a:pt x="52320" y="45089"/>
                  </a:lnTo>
                  <a:lnTo>
                    <a:pt x="24672" y="103412"/>
                  </a:lnTo>
                  <a:lnTo>
                    <a:pt x="5794" y="164544"/>
                  </a:lnTo>
                  <a:lnTo>
                    <a:pt x="0" y="217480"/>
                  </a:lnTo>
                  <a:lnTo>
                    <a:pt x="1975" y="279929"/>
                  </a:lnTo>
                  <a:lnTo>
                    <a:pt x="13229" y="320318"/>
                  </a:lnTo>
                  <a:lnTo>
                    <a:pt x="51578" y="383751"/>
                  </a:lnTo>
                  <a:lnTo>
                    <a:pt x="58477" y="391918"/>
                  </a:lnTo>
                  <a:lnTo>
                    <a:pt x="78620" y="400993"/>
                  </a:lnTo>
                  <a:lnTo>
                    <a:pt x="129679" y="406818"/>
                  </a:lnTo>
                  <a:lnTo>
                    <a:pt x="153939" y="401376"/>
                  </a:lnTo>
                  <a:lnTo>
                    <a:pt x="216328" y="376988"/>
                  </a:lnTo>
                  <a:lnTo>
                    <a:pt x="240729" y="3661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527471" y="3727088"/>
              <a:ext cx="135513" cy="128103"/>
            </a:xfrm>
            <a:custGeom>
              <a:avLst/>
              <a:gdLst/>
              <a:ahLst/>
              <a:cxnLst/>
              <a:rect l="0" t="0" r="0" b="0"/>
              <a:pathLst>
                <a:path w="135513" h="128103">
                  <a:moveTo>
                    <a:pt x="84425" y="10528"/>
                  </a:moveTo>
                  <a:lnTo>
                    <a:pt x="62068" y="10528"/>
                  </a:lnTo>
                  <a:lnTo>
                    <a:pt x="31397" y="21707"/>
                  </a:lnTo>
                  <a:lnTo>
                    <a:pt x="5672" y="39837"/>
                  </a:lnTo>
                  <a:lnTo>
                    <a:pt x="1507" y="48785"/>
                  </a:lnTo>
                  <a:lnTo>
                    <a:pt x="0" y="71205"/>
                  </a:lnTo>
                  <a:lnTo>
                    <a:pt x="5728" y="104545"/>
                  </a:lnTo>
                  <a:lnTo>
                    <a:pt x="10904" y="112981"/>
                  </a:lnTo>
                  <a:lnTo>
                    <a:pt x="26013" y="125473"/>
                  </a:lnTo>
                  <a:lnTo>
                    <a:pt x="34955" y="128102"/>
                  </a:lnTo>
                  <a:lnTo>
                    <a:pt x="54250" y="127904"/>
                  </a:lnTo>
                  <a:lnTo>
                    <a:pt x="84843" y="115626"/>
                  </a:lnTo>
                  <a:lnTo>
                    <a:pt x="110546" y="97170"/>
                  </a:lnTo>
                  <a:lnTo>
                    <a:pt x="132979" y="71295"/>
                  </a:lnTo>
                  <a:lnTo>
                    <a:pt x="135512" y="61568"/>
                  </a:lnTo>
                  <a:lnTo>
                    <a:pt x="132086" y="41401"/>
                  </a:lnTo>
                  <a:lnTo>
                    <a:pt x="117004" y="15906"/>
                  </a:lnTo>
                  <a:lnTo>
                    <a:pt x="104363" y="7070"/>
                  </a:lnTo>
                  <a:lnTo>
                    <a:pt x="8442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696954" y="3706032"/>
              <a:ext cx="157099" cy="171120"/>
            </a:xfrm>
            <a:custGeom>
              <a:avLst/>
              <a:gdLst/>
              <a:ahLst/>
              <a:cxnLst/>
              <a:rect l="0" t="0" r="0" b="0"/>
              <a:pathLst>
                <a:path w="157099" h="171120">
                  <a:moveTo>
                    <a:pt x="9699" y="63170"/>
                  </a:moveTo>
                  <a:lnTo>
                    <a:pt x="15288" y="121787"/>
                  </a:lnTo>
                  <a:lnTo>
                    <a:pt x="18763" y="162166"/>
                  </a:lnTo>
                  <a:lnTo>
                    <a:pt x="16912" y="168941"/>
                  </a:lnTo>
                  <a:lnTo>
                    <a:pt x="13337" y="171119"/>
                  </a:lnTo>
                  <a:lnTo>
                    <a:pt x="8615" y="170231"/>
                  </a:lnTo>
                  <a:lnTo>
                    <a:pt x="5467" y="164960"/>
                  </a:lnTo>
                  <a:lnTo>
                    <a:pt x="0" y="109994"/>
                  </a:lnTo>
                  <a:lnTo>
                    <a:pt x="1674" y="56865"/>
                  </a:lnTo>
                  <a:lnTo>
                    <a:pt x="16030" y="23477"/>
                  </a:lnTo>
                  <a:lnTo>
                    <a:pt x="28500" y="6144"/>
                  </a:lnTo>
                  <a:lnTo>
                    <a:pt x="36271" y="1756"/>
                  </a:lnTo>
                  <a:lnTo>
                    <a:pt x="54264" y="0"/>
                  </a:lnTo>
                  <a:lnTo>
                    <a:pt x="84125" y="11177"/>
                  </a:lnTo>
                  <a:lnTo>
                    <a:pt x="109610" y="34896"/>
                  </a:lnTo>
                  <a:lnTo>
                    <a:pt x="143204" y="84663"/>
                  </a:lnTo>
                  <a:lnTo>
                    <a:pt x="152981" y="112822"/>
                  </a:lnTo>
                  <a:lnTo>
                    <a:pt x="157098" y="1368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875109" y="3695502"/>
              <a:ext cx="94757" cy="140693"/>
            </a:xfrm>
            <a:custGeom>
              <a:avLst/>
              <a:gdLst/>
              <a:ahLst/>
              <a:cxnLst/>
              <a:rect l="0" t="0" r="0" b="0"/>
              <a:pathLst>
                <a:path w="94757" h="140693">
                  <a:moveTo>
                    <a:pt x="0" y="31586"/>
                  </a:moveTo>
                  <a:lnTo>
                    <a:pt x="9575" y="62868"/>
                  </a:lnTo>
                  <a:lnTo>
                    <a:pt x="44986" y="116866"/>
                  </a:lnTo>
                  <a:lnTo>
                    <a:pt x="54309" y="137338"/>
                  </a:lnTo>
                  <a:lnTo>
                    <a:pt x="58432" y="140692"/>
                  </a:lnTo>
                  <a:lnTo>
                    <a:pt x="62352" y="139418"/>
                  </a:lnTo>
                  <a:lnTo>
                    <a:pt x="66134" y="135059"/>
                  </a:lnTo>
                  <a:lnTo>
                    <a:pt x="77047" y="106568"/>
                  </a:lnTo>
                  <a:lnTo>
                    <a:pt x="86402" y="44479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014747" y="3710325"/>
              <a:ext cx="155161" cy="159737"/>
            </a:xfrm>
            <a:custGeom>
              <a:avLst/>
              <a:gdLst/>
              <a:ahLst/>
              <a:cxnLst/>
              <a:rect l="0" t="0" r="0" b="0"/>
              <a:pathLst>
                <a:path w="155161" h="159737">
                  <a:moveTo>
                    <a:pt x="60403" y="100991"/>
                  </a:moveTo>
                  <a:lnTo>
                    <a:pt x="82760" y="100991"/>
                  </a:lnTo>
                  <a:lnTo>
                    <a:pt x="91685" y="97481"/>
                  </a:lnTo>
                  <a:lnTo>
                    <a:pt x="107842" y="84223"/>
                  </a:lnTo>
                  <a:lnTo>
                    <a:pt x="124501" y="57028"/>
                  </a:lnTo>
                  <a:lnTo>
                    <a:pt x="125362" y="48286"/>
                  </a:lnTo>
                  <a:lnTo>
                    <a:pt x="120080" y="32333"/>
                  </a:lnTo>
                  <a:lnTo>
                    <a:pt x="103951" y="10197"/>
                  </a:lnTo>
                  <a:lnTo>
                    <a:pt x="84828" y="2147"/>
                  </a:lnTo>
                  <a:lnTo>
                    <a:pt x="73176" y="0"/>
                  </a:lnTo>
                  <a:lnTo>
                    <a:pt x="63069" y="908"/>
                  </a:lnTo>
                  <a:lnTo>
                    <a:pt x="45601" y="8156"/>
                  </a:lnTo>
                  <a:lnTo>
                    <a:pt x="22611" y="25391"/>
                  </a:lnTo>
                  <a:lnTo>
                    <a:pt x="6572" y="50905"/>
                  </a:lnTo>
                  <a:lnTo>
                    <a:pt x="0" y="86280"/>
                  </a:lnTo>
                  <a:lnTo>
                    <a:pt x="4702" y="109660"/>
                  </a:lnTo>
                  <a:lnTo>
                    <a:pt x="15760" y="130580"/>
                  </a:lnTo>
                  <a:lnTo>
                    <a:pt x="32373" y="147677"/>
                  </a:lnTo>
                  <a:lnTo>
                    <a:pt x="54574" y="156835"/>
                  </a:lnTo>
                  <a:lnTo>
                    <a:pt x="78869" y="159736"/>
                  </a:lnTo>
                  <a:lnTo>
                    <a:pt x="101366" y="157125"/>
                  </a:lnTo>
                  <a:lnTo>
                    <a:pt x="155160" y="1325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203539" y="3727088"/>
              <a:ext cx="50596" cy="122982"/>
            </a:xfrm>
            <a:custGeom>
              <a:avLst/>
              <a:gdLst/>
              <a:ahLst/>
              <a:cxnLst/>
              <a:rect l="0" t="0" r="0" b="0"/>
              <a:pathLst>
                <a:path w="50596" h="122982">
                  <a:moveTo>
                    <a:pt x="8482" y="52642"/>
                  </a:moveTo>
                  <a:lnTo>
                    <a:pt x="2893" y="69410"/>
                  </a:lnTo>
                  <a:lnTo>
                    <a:pt x="3267" y="87000"/>
                  </a:lnTo>
                  <a:lnTo>
                    <a:pt x="8504" y="105347"/>
                  </a:lnTo>
                  <a:lnTo>
                    <a:pt x="19927" y="122981"/>
                  </a:lnTo>
                  <a:lnTo>
                    <a:pt x="4862" y="91541"/>
                  </a:lnTo>
                  <a:lnTo>
                    <a:pt x="0" y="56629"/>
                  </a:lnTo>
                  <a:lnTo>
                    <a:pt x="5102" y="36476"/>
                  </a:lnTo>
                  <a:lnTo>
                    <a:pt x="9738" y="27827"/>
                  </a:lnTo>
                  <a:lnTo>
                    <a:pt x="24247" y="15097"/>
                  </a:lnTo>
                  <a:lnTo>
                    <a:pt x="5059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382671" y="3579689"/>
              <a:ext cx="8335" cy="231628"/>
            </a:xfrm>
            <a:custGeom>
              <a:avLst/>
              <a:gdLst/>
              <a:ahLst/>
              <a:cxnLst/>
              <a:rect l="0" t="0" r="0" b="0"/>
              <a:pathLst>
                <a:path w="8335" h="231628">
                  <a:moveTo>
                    <a:pt x="8334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999" y="130196"/>
                  </a:lnTo>
                  <a:lnTo>
                    <a:pt x="8070" y="190967"/>
                  </a:lnTo>
                  <a:lnTo>
                    <a:pt x="8334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306777" y="3695502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10529"/>
                  </a:moveTo>
                  <a:lnTo>
                    <a:pt x="151688" y="4939"/>
                  </a:lnTo>
                  <a:lnTo>
                    <a:pt x="134098" y="5315"/>
                  </a:lnTo>
                  <a:lnTo>
                    <a:pt x="75457" y="9842"/>
                  </a:lnTo>
                  <a:lnTo>
                    <a:pt x="26949" y="727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773323" y="3590217"/>
              <a:ext cx="7237" cy="263214"/>
            </a:xfrm>
            <a:custGeom>
              <a:avLst/>
              <a:gdLst/>
              <a:ahLst/>
              <a:cxnLst/>
              <a:rect l="0" t="0" r="0" b="0"/>
              <a:pathLst>
                <a:path w="7237" h="263214">
                  <a:moveTo>
                    <a:pt x="7236" y="0"/>
                  </a:moveTo>
                  <a:lnTo>
                    <a:pt x="0" y="27556"/>
                  </a:lnTo>
                  <a:lnTo>
                    <a:pt x="478" y="83779"/>
                  </a:lnTo>
                  <a:lnTo>
                    <a:pt x="5902" y="145881"/>
                  </a:lnTo>
                  <a:lnTo>
                    <a:pt x="6973" y="206067"/>
                  </a:lnTo>
                  <a:lnTo>
                    <a:pt x="7236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685803" y="3706031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0"/>
                  </a:moveTo>
                  <a:lnTo>
                    <a:pt x="141506" y="8333"/>
                  </a:lnTo>
                  <a:lnTo>
                    <a:pt x="90082" y="10095"/>
                  </a:lnTo>
                  <a:lnTo>
                    <a:pt x="32356" y="2192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885845" y="3558632"/>
              <a:ext cx="136871" cy="288140"/>
            </a:xfrm>
            <a:custGeom>
              <a:avLst/>
              <a:gdLst/>
              <a:ahLst/>
              <a:cxnLst/>
              <a:rect l="0" t="0" r="0" b="0"/>
              <a:pathLst>
                <a:path w="136871" h="288140">
                  <a:moveTo>
                    <a:pt x="0" y="0"/>
                  </a:moveTo>
                  <a:lnTo>
                    <a:pt x="5588" y="58616"/>
                  </a:lnTo>
                  <a:lnTo>
                    <a:pt x="9552" y="120026"/>
                  </a:lnTo>
                  <a:lnTo>
                    <a:pt x="13455" y="178430"/>
                  </a:lnTo>
                  <a:lnTo>
                    <a:pt x="19555" y="240616"/>
                  </a:lnTo>
                  <a:lnTo>
                    <a:pt x="25656" y="286565"/>
                  </a:lnTo>
                  <a:lnTo>
                    <a:pt x="22952" y="288139"/>
                  </a:lnTo>
                  <a:lnTo>
                    <a:pt x="18811" y="286849"/>
                  </a:lnTo>
                  <a:lnTo>
                    <a:pt x="11090" y="276057"/>
                  </a:lnTo>
                  <a:lnTo>
                    <a:pt x="7393" y="268266"/>
                  </a:lnTo>
                  <a:lnTo>
                    <a:pt x="6405" y="250251"/>
                  </a:lnTo>
                  <a:lnTo>
                    <a:pt x="15302" y="204500"/>
                  </a:lnTo>
                  <a:lnTo>
                    <a:pt x="30529" y="175366"/>
                  </a:lnTo>
                  <a:lnTo>
                    <a:pt x="39070" y="169553"/>
                  </a:lnTo>
                  <a:lnTo>
                    <a:pt x="61038" y="163094"/>
                  </a:lnTo>
                  <a:lnTo>
                    <a:pt x="71108" y="163712"/>
                  </a:lnTo>
                  <a:lnTo>
                    <a:pt x="88535" y="170637"/>
                  </a:lnTo>
                  <a:lnTo>
                    <a:pt x="111500" y="187689"/>
                  </a:lnTo>
                  <a:lnTo>
                    <a:pt x="127533" y="213149"/>
                  </a:lnTo>
                  <a:lnTo>
                    <a:pt x="136870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048538" y="3690421"/>
              <a:ext cx="132105" cy="131424"/>
            </a:xfrm>
            <a:custGeom>
              <a:avLst/>
              <a:gdLst/>
              <a:ahLst/>
              <a:cxnLst/>
              <a:rect l="0" t="0" r="0" b="0"/>
              <a:pathLst>
                <a:path w="132105" h="131424">
                  <a:moveTo>
                    <a:pt x="16291" y="89309"/>
                  </a:moveTo>
                  <a:lnTo>
                    <a:pt x="70166" y="61798"/>
                  </a:lnTo>
                  <a:lnTo>
                    <a:pt x="99715" y="49703"/>
                  </a:lnTo>
                  <a:lnTo>
                    <a:pt x="116148" y="38171"/>
                  </a:lnTo>
                  <a:lnTo>
                    <a:pt x="120297" y="30651"/>
                  </a:lnTo>
                  <a:lnTo>
                    <a:pt x="121788" y="12936"/>
                  </a:lnTo>
                  <a:lnTo>
                    <a:pt x="117038" y="6808"/>
                  </a:lnTo>
                  <a:lnTo>
                    <a:pt x="99281" y="0"/>
                  </a:lnTo>
                  <a:lnTo>
                    <a:pt x="68567" y="1756"/>
                  </a:lnTo>
                  <a:lnTo>
                    <a:pt x="37239" y="9685"/>
                  </a:lnTo>
                  <a:lnTo>
                    <a:pt x="19363" y="22335"/>
                  </a:lnTo>
                  <a:lnTo>
                    <a:pt x="11320" y="30622"/>
                  </a:lnTo>
                  <a:lnTo>
                    <a:pt x="2384" y="52307"/>
                  </a:lnTo>
                  <a:lnTo>
                    <a:pt x="0" y="64642"/>
                  </a:lnTo>
                  <a:lnTo>
                    <a:pt x="3592" y="84585"/>
                  </a:lnTo>
                  <a:lnTo>
                    <a:pt x="7825" y="93179"/>
                  </a:lnTo>
                  <a:lnTo>
                    <a:pt x="21887" y="105847"/>
                  </a:lnTo>
                  <a:lnTo>
                    <a:pt x="59510" y="123511"/>
                  </a:lnTo>
                  <a:lnTo>
                    <a:pt x="113287" y="130381"/>
                  </a:lnTo>
                  <a:lnTo>
                    <a:pt x="132104" y="1314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360905" y="3608948"/>
              <a:ext cx="134789" cy="291849"/>
            </a:xfrm>
            <a:custGeom>
              <a:avLst/>
              <a:gdLst/>
              <a:ahLst/>
              <a:cxnLst/>
              <a:rect l="0" t="0" r="0" b="0"/>
              <a:pathLst>
                <a:path w="134789" h="291849">
                  <a:moveTo>
                    <a:pt x="125064" y="170782"/>
                  </a:moveTo>
                  <a:lnTo>
                    <a:pt x="107083" y="155141"/>
                  </a:lnTo>
                  <a:lnTo>
                    <a:pt x="90166" y="147063"/>
                  </a:lnTo>
                  <a:lnTo>
                    <a:pt x="70949" y="145813"/>
                  </a:lnTo>
                  <a:lnTo>
                    <a:pt x="51880" y="150326"/>
                  </a:lnTo>
                  <a:lnTo>
                    <a:pt x="20574" y="172287"/>
                  </a:lnTo>
                  <a:lnTo>
                    <a:pt x="13290" y="178805"/>
                  </a:lnTo>
                  <a:lnTo>
                    <a:pt x="5196" y="198525"/>
                  </a:lnTo>
                  <a:lnTo>
                    <a:pt x="0" y="249312"/>
                  </a:lnTo>
                  <a:lnTo>
                    <a:pt x="5529" y="270415"/>
                  </a:lnTo>
                  <a:lnTo>
                    <a:pt x="10279" y="279318"/>
                  </a:lnTo>
                  <a:lnTo>
                    <a:pt x="18125" y="285253"/>
                  </a:lnTo>
                  <a:lnTo>
                    <a:pt x="39321" y="291848"/>
                  </a:lnTo>
                  <a:lnTo>
                    <a:pt x="49184" y="291267"/>
                  </a:lnTo>
                  <a:lnTo>
                    <a:pt x="66383" y="284382"/>
                  </a:lnTo>
                  <a:lnTo>
                    <a:pt x="89220" y="261764"/>
                  </a:lnTo>
                  <a:lnTo>
                    <a:pt x="116727" y="213103"/>
                  </a:lnTo>
                  <a:lnTo>
                    <a:pt x="131520" y="151499"/>
                  </a:lnTo>
                  <a:lnTo>
                    <a:pt x="134788" y="93924"/>
                  </a:lnTo>
                  <a:lnTo>
                    <a:pt x="134264" y="37491"/>
                  </a:lnTo>
                  <a:lnTo>
                    <a:pt x="129933" y="9376"/>
                  </a:lnTo>
                  <a:lnTo>
                    <a:pt x="125970" y="2347"/>
                  </a:lnTo>
                  <a:lnTo>
                    <a:pt x="120988" y="0"/>
                  </a:lnTo>
                  <a:lnTo>
                    <a:pt x="115328" y="776"/>
                  </a:lnTo>
                  <a:lnTo>
                    <a:pt x="110384" y="5972"/>
                  </a:lnTo>
                  <a:lnTo>
                    <a:pt x="101773" y="24224"/>
                  </a:lnTo>
                  <a:lnTo>
                    <a:pt x="95117" y="81304"/>
                  </a:lnTo>
                  <a:lnTo>
                    <a:pt x="96922" y="138853"/>
                  </a:lnTo>
                  <a:lnTo>
                    <a:pt x="108196" y="195281"/>
                  </a:lnTo>
                  <a:lnTo>
                    <a:pt x="114535" y="2339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549140" y="3701500"/>
              <a:ext cx="115815" cy="172988"/>
            </a:xfrm>
            <a:custGeom>
              <a:avLst/>
              <a:gdLst/>
              <a:ahLst/>
              <a:cxnLst/>
              <a:rect l="0" t="0" r="0" b="0"/>
              <a:pathLst>
                <a:path w="115815" h="172988">
                  <a:moveTo>
                    <a:pt x="0" y="99287"/>
                  </a:moveTo>
                  <a:lnTo>
                    <a:pt x="62258" y="80159"/>
                  </a:lnTo>
                  <a:lnTo>
                    <a:pt x="78752" y="68949"/>
                  </a:lnTo>
                  <a:lnTo>
                    <a:pt x="90763" y="53048"/>
                  </a:lnTo>
                  <a:lnTo>
                    <a:pt x="95603" y="43895"/>
                  </a:lnTo>
                  <a:lnTo>
                    <a:pt x="97863" y="24365"/>
                  </a:lnTo>
                  <a:lnTo>
                    <a:pt x="96827" y="14244"/>
                  </a:lnTo>
                  <a:lnTo>
                    <a:pt x="91457" y="7497"/>
                  </a:lnTo>
                  <a:lnTo>
                    <a:pt x="73013" y="0"/>
                  </a:lnTo>
                  <a:lnTo>
                    <a:pt x="63883" y="1510"/>
                  </a:lnTo>
                  <a:lnTo>
                    <a:pt x="47500" y="12547"/>
                  </a:lnTo>
                  <a:lnTo>
                    <a:pt x="35539" y="32270"/>
                  </a:lnTo>
                  <a:lnTo>
                    <a:pt x="15728" y="89422"/>
                  </a:lnTo>
                  <a:lnTo>
                    <a:pt x="12839" y="115180"/>
                  </a:lnTo>
                  <a:lnTo>
                    <a:pt x="17794" y="135987"/>
                  </a:lnTo>
                  <a:lnTo>
                    <a:pt x="22391" y="144810"/>
                  </a:lnTo>
                  <a:lnTo>
                    <a:pt x="36857" y="157734"/>
                  </a:lnTo>
                  <a:lnTo>
                    <a:pt x="56155" y="166208"/>
                  </a:lnTo>
                  <a:lnTo>
                    <a:pt x="115814" y="1729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731105" y="3721499"/>
              <a:ext cx="81248" cy="142460"/>
            </a:xfrm>
            <a:custGeom>
              <a:avLst/>
              <a:gdLst/>
              <a:ahLst/>
              <a:cxnLst/>
              <a:rect l="0" t="0" r="0" b="0"/>
              <a:pathLst>
                <a:path w="81248" h="142460">
                  <a:moveTo>
                    <a:pt x="60190" y="5589"/>
                  </a:moveTo>
                  <a:lnTo>
                    <a:pt x="43422" y="0"/>
                  </a:lnTo>
                  <a:lnTo>
                    <a:pt x="36144" y="693"/>
                  </a:lnTo>
                  <a:lnTo>
                    <a:pt x="21817" y="7702"/>
                  </a:lnTo>
                  <a:lnTo>
                    <a:pt x="10770" y="24856"/>
                  </a:lnTo>
                  <a:lnTo>
                    <a:pt x="3130" y="48077"/>
                  </a:lnTo>
                  <a:lnTo>
                    <a:pt x="0" y="86288"/>
                  </a:lnTo>
                  <a:lnTo>
                    <a:pt x="3413" y="109305"/>
                  </a:lnTo>
                  <a:lnTo>
                    <a:pt x="8301" y="118017"/>
                  </a:lnTo>
                  <a:lnTo>
                    <a:pt x="23090" y="130816"/>
                  </a:lnTo>
                  <a:lnTo>
                    <a:pt x="44481" y="137285"/>
                  </a:lnTo>
                  <a:lnTo>
                    <a:pt x="81247" y="1424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875523" y="3779730"/>
              <a:ext cx="21058" cy="94758"/>
            </a:xfrm>
            <a:custGeom>
              <a:avLst/>
              <a:gdLst/>
              <a:ahLst/>
              <a:cxnLst/>
              <a:rect l="0" t="0" r="0" b="0"/>
              <a:pathLst>
                <a:path w="21058" h="94758">
                  <a:moveTo>
                    <a:pt x="0" y="0"/>
                  </a:moveTo>
                  <a:lnTo>
                    <a:pt x="3119" y="54145"/>
                  </a:lnTo>
                  <a:lnTo>
                    <a:pt x="8406" y="76707"/>
                  </a:lnTo>
                  <a:lnTo>
                    <a:pt x="21057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854466" y="36849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970280" y="3728807"/>
              <a:ext cx="210571" cy="128498"/>
            </a:xfrm>
            <a:custGeom>
              <a:avLst/>
              <a:gdLst/>
              <a:ahLst/>
              <a:cxnLst/>
              <a:rect l="0" t="0" r="0" b="0"/>
              <a:pathLst>
                <a:path w="210571" h="128498">
                  <a:moveTo>
                    <a:pt x="0" y="50923"/>
                  </a:moveTo>
                  <a:lnTo>
                    <a:pt x="25193" y="104798"/>
                  </a:lnTo>
                  <a:lnTo>
                    <a:pt x="35410" y="128497"/>
                  </a:lnTo>
                  <a:lnTo>
                    <a:pt x="33244" y="83369"/>
                  </a:lnTo>
                  <a:lnTo>
                    <a:pt x="37392" y="61834"/>
                  </a:lnTo>
                  <a:lnTo>
                    <a:pt x="51893" y="35569"/>
                  </a:lnTo>
                  <a:lnTo>
                    <a:pt x="59161" y="31328"/>
                  </a:lnTo>
                  <a:lnTo>
                    <a:pt x="76597" y="29736"/>
                  </a:lnTo>
                  <a:lnTo>
                    <a:pt x="92924" y="36048"/>
                  </a:lnTo>
                  <a:lnTo>
                    <a:pt x="100554" y="41006"/>
                  </a:lnTo>
                  <a:lnTo>
                    <a:pt x="105640" y="39633"/>
                  </a:lnTo>
                  <a:lnTo>
                    <a:pt x="109031" y="34037"/>
                  </a:lnTo>
                  <a:lnTo>
                    <a:pt x="115139" y="17682"/>
                  </a:lnTo>
                  <a:lnTo>
                    <a:pt x="125652" y="2614"/>
                  </a:lnTo>
                  <a:lnTo>
                    <a:pt x="132901" y="0"/>
                  </a:lnTo>
                  <a:lnTo>
                    <a:pt x="150313" y="3334"/>
                  </a:lnTo>
                  <a:lnTo>
                    <a:pt x="157531" y="8669"/>
                  </a:lnTo>
                  <a:lnTo>
                    <a:pt x="192588" y="62364"/>
                  </a:lnTo>
                  <a:lnTo>
                    <a:pt x="210570" y="1140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9230922" y="3766257"/>
              <a:ext cx="128913" cy="118759"/>
            </a:xfrm>
            <a:custGeom>
              <a:avLst/>
              <a:gdLst/>
              <a:ahLst/>
              <a:cxnLst/>
              <a:rect l="0" t="0" r="0" b="0"/>
              <a:pathLst>
                <a:path w="128913" h="118759">
                  <a:moveTo>
                    <a:pt x="86798" y="24002"/>
                  </a:moveTo>
                  <a:lnTo>
                    <a:pt x="68817" y="8361"/>
                  </a:lnTo>
                  <a:lnTo>
                    <a:pt x="51900" y="282"/>
                  </a:lnTo>
                  <a:lnTo>
                    <a:pt x="42476" y="0"/>
                  </a:lnTo>
                  <a:lnTo>
                    <a:pt x="22646" y="5925"/>
                  </a:lnTo>
                  <a:lnTo>
                    <a:pt x="8373" y="19477"/>
                  </a:lnTo>
                  <a:lnTo>
                    <a:pt x="2929" y="28004"/>
                  </a:lnTo>
                  <a:lnTo>
                    <a:pt x="0" y="46838"/>
                  </a:lnTo>
                  <a:lnTo>
                    <a:pt x="857" y="56773"/>
                  </a:lnTo>
                  <a:lnTo>
                    <a:pt x="4937" y="62227"/>
                  </a:lnTo>
                  <a:lnTo>
                    <a:pt x="11167" y="64693"/>
                  </a:lnTo>
                  <a:lnTo>
                    <a:pt x="18830" y="65167"/>
                  </a:lnTo>
                  <a:lnTo>
                    <a:pt x="33583" y="59455"/>
                  </a:lnTo>
                  <a:lnTo>
                    <a:pt x="40793" y="54656"/>
                  </a:lnTo>
                  <a:lnTo>
                    <a:pt x="58162" y="52444"/>
                  </a:lnTo>
                  <a:lnTo>
                    <a:pt x="67708" y="53492"/>
                  </a:lnTo>
                  <a:lnTo>
                    <a:pt x="75240" y="57699"/>
                  </a:lnTo>
                  <a:lnTo>
                    <a:pt x="128912" y="1187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9454591" y="3590217"/>
              <a:ext cx="42114" cy="294799"/>
            </a:xfrm>
            <a:custGeom>
              <a:avLst/>
              <a:gdLst/>
              <a:ahLst/>
              <a:cxnLst/>
              <a:rect l="0" t="0" r="0" b="0"/>
              <a:pathLst>
                <a:path w="42114" h="294799">
                  <a:moveTo>
                    <a:pt x="0" y="0"/>
                  </a:moveTo>
                  <a:lnTo>
                    <a:pt x="3119" y="57264"/>
                  </a:lnTo>
                  <a:lnTo>
                    <a:pt x="11452" y="109774"/>
                  </a:lnTo>
                  <a:lnTo>
                    <a:pt x="21330" y="166667"/>
                  </a:lnTo>
                  <a:lnTo>
                    <a:pt x="31667" y="217449"/>
                  </a:lnTo>
                  <a:lnTo>
                    <a:pt x="39018" y="259012"/>
                  </a:lnTo>
                  <a:lnTo>
                    <a:pt x="42113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709946" y="4021886"/>
              <a:ext cx="7236" cy="315856"/>
            </a:xfrm>
            <a:custGeom>
              <a:avLst/>
              <a:gdLst/>
              <a:ahLst/>
              <a:cxnLst/>
              <a:rect l="0" t="0" r="0" b="0"/>
              <a:pathLst>
                <a:path w="7236" h="315856">
                  <a:moveTo>
                    <a:pt x="7235" y="0"/>
                  </a:moveTo>
                  <a:lnTo>
                    <a:pt x="0" y="27556"/>
                  </a:lnTo>
                  <a:lnTo>
                    <a:pt x="476" y="86898"/>
                  </a:lnTo>
                  <a:lnTo>
                    <a:pt x="5233" y="137662"/>
                  </a:lnTo>
                  <a:lnTo>
                    <a:pt x="6642" y="186628"/>
                  </a:lnTo>
                  <a:lnTo>
                    <a:pt x="7118" y="245095"/>
                  </a:lnTo>
                  <a:lnTo>
                    <a:pt x="7219" y="303301"/>
                  </a:lnTo>
                  <a:lnTo>
                    <a:pt x="7235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622425" y="4127171"/>
              <a:ext cx="210571" cy="63172"/>
            </a:xfrm>
            <a:custGeom>
              <a:avLst/>
              <a:gdLst/>
              <a:ahLst/>
              <a:cxnLst/>
              <a:rect l="0" t="0" r="0" b="0"/>
              <a:pathLst>
                <a:path w="210571" h="63172">
                  <a:moveTo>
                    <a:pt x="210570" y="0"/>
                  </a:moveTo>
                  <a:lnTo>
                    <a:pt x="155525" y="17958"/>
                  </a:lnTo>
                  <a:lnTo>
                    <a:pt x="96057" y="35148"/>
                  </a:lnTo>
                  <a:lnTo>
                    <a:pt x="33952" y="5264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824749" y="4190342"/>
              <a:ext cx="127048" cy="136638"/>
            </a:xfrm>
            <a:custGeom>
              <a:avLst/>
              <a:gdLst/>
              <a:ahLst/>
              <a:cxnLst/>
              <a:rect l="0" t="0" r="0" b="0"/>
              <a:pathLst>
                <a:path w="127048" h="136638">
                  <a:moveTo>
                    <a:pt x="50360" y="10528"/>
                  </a:moveTo>
                  <a:lnTo>
                    <a:pt x="33592" y="16117"/>
                  </a:lnTo>
                  <a:lnTo>
                    <a:pt x="22240" y="28220"/>
                  </a:lnTo>
                  <a:lnTo>
                    <a:pt x="5420" y="64586"/>
                  </a:lnTo>
                  <a:lnTo>
                    <a:pt x="0" y="100765"/>
                  </a:lnTo>
                  <a:lnTo>
                    <a:pt x="2748" y="111630"/>
                  </a:lnTo>
                  <a:lnTo>
                    <a:pt x="15161" y="129941"/>
                  </a:lnTo>
                  <a:lnTo>
                    <a:pt x="23384" y="134591"/>
                  </a:lnTo>
                  <a:lnTo>
                    <a:pt x="41880" y="136637"/>
                  </a:lnTo>
                  <a:lnTo>
                    <a:pt x="72023" y="131212"/>
                  </a:lnTo>
                  <a:lnTo>
                    <a:pt x="97593" y="116606"/>
                  </a:lnTo>
                  <a:lnTo>
                    <a:pt x="109567" y="100958"/>
                  </a:lnTo>
                  <a:lnTo>
                    <a:pt x="126786" y="62316"/>
                  </a:lnTo>
                  <a:lnTo>
                    <a:pt x="127047" y="53242"/>
                  </a:lnTo>
                  <a:lnTo>
                    <a:pt x="121098" y="36921"/>
                  </a:lnTo>
                  <a:lnTo>
                    <a:pt x="99005" y="14579"/>
                  </a:lnTo>
                  <a:lnTo>
                    <a:pt x="7141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236364" y="4186429"/>
              <a:ext cx="186228" cy="140843"/>
            </a:xfrm>
            <a:custGeom>
              <a:avLst/>
              <a:gdLst/>
              <a:ahLst/>
              <a:cxnLst/>
              <a:rect l="0" t="0" r="0" b="0"/>
              <a:pathLst>
                <a:path w="186228" h="140843">
                  <a:moveTo>
                    <a:pt x="123055" y="24970"/>
                  </a:moveTo>
                  <a:lnTo>
                    <a:pt x="105074" y="9329"/>
                  </a:lnTo>
                  <a:lnTo>
                    <a:pt x="88158" y="1251"/>
                  </a:lnTo>
                  <a:lnTo>
                    <a:pt x="68942" y="0"/>
                  </a:lnTo>
                  <a:lnTo>
                    <a:pt x="48702" y="4514"/>
                  </a:lnTo>
                  <a:lnTo>
                    <a:pt x="28008" y="14318"/>
                  </a:lnTo>
                  <a:lnTo>
                    <a:pt x="13352" y="29594"/>
                  </a:lnTo>
                  <a:lnTo>
                    <a:pt x="4108" y="49252"/>
                  </a:lnTo>
                  <a:lnTo>
                    <a:pt x="0" y="73586"/>
                  </a:lnTo>
                  <a:lnTo>
                    <a:pt x="4413" y="96880"/>
                  </a:lnTo>
                  <a:lnTo>
                    <a:pt x="20051" y="126605"/>
                  </a:lnTo>
                  <a:lnTo>
                    <a:pt x="26311" y="134840"/>
                  </a:lnTo>
                  <a:lnTo>
                    <a:pt x="33993" y="139161"/>
                  </a:lnTo>
                  <a:lnTo>
                    <a:pt x="51886" y="140842"/>
                  </a:lnTo>
                  <a:lnTo>
                    <a:pt x="81691" y="129622"/>
                  </a:lnTo>
                  <a:lnTo>
                    <a:pt x="96093" y="114766"/>
                  </a:lnTo>
                  <a:lnTo>
                    <a:pt x="122537" y="56120"/>
                  </a:lnTo>
                  <a:lnTo>
                    <a:pt x="126219" y="45737"/>
                  </a:lnTo>
                  <a:lnTo>
                    <a:pt x="128674" y="43493"/>
                  </a:lnTo>
                  <a:lnTo>
                    <a:pt x="130311" y="46678"/>
                  </a:lnTo>
                  <a:lnTo>
                    <a:pt x="138526" y="79821"/>
                  </a:lnTo>
                  <a:lnTo>
                    <a:pt x="153636" y="104263"/>
                  </a:lnTo>
                  <a:lnTo>
                    <a:pt x="166282" y="112854"/>
                  </a:lnTo>
                  <a:lnTo>
                    <a:pt x="186227" y="119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622632" y="4142756"/>
              <a:ext cx="170448" cy="318166"/>
            </a:xfrm>
            <a:custGeom>
              <a:avLst/>
              <a:gdLst/>
              <a:ahLst/>
              <a:cxnLst/>
              <a:rect l="0" t="0" r="0" b="0"/>
              <a:pathLst>
                <a:path w="170448" h="318166">
                  <a:moveTo>
                    <a:pt x="31586" y="142342"/>
                  </a:moveTo>
                  <a:lnTo>
                    <a:pt x="25996" y="159110"/>
                  </a:lnTo>
                  <a:lnTo>
                    <a:pt x="26372" y="176700"/>
                  </a:lnTo>
                  <a:lnTo>
                    <a:pt x="30899" y="236510"/>
                  </a:lnTo>
                  <a:lnTo>
                    <a:pt x="31450" y="298420"/>
                  </a:lnTo>
                  <a:lnTo>
                    <a:pt x="31525" y="318165"/>
                  </a:lnTo>
                  <a:lnTo>
                    <a:pt x="30398" y="304142"/>
                  </a:lnTo>
                  <a:lnTo>
                    <a:pt x="22518" y="246101"/>
                  </a:lnTo>
                  <a:lnTo>
                    <a:pt x="14110" y="194423"/>
                  </a:lnTo>
                  <a:lnTo>
                    <a:pt x="14356" y="136556"/>
                  </a:lnTo>
                  <a:lnTo>
                    <a:pt x="19733" y="79458"/>
                  </a:lnTo>
                  <a:lnTo>
                    <a:pt x="26254" y="40262"/>
                  </a:lnTo>
                  <a:lnTo>
                    <a:pt x="41184" y="12010"/>
                  </a:lnTo>
                  <a:lnTo>
                    <a:pt x="49683" y="6321"/>
                  </a:lnTo>
                  <a:lnTo>
                    <a:pt x="71604" y="0"/>
                  </a:lnTo>
                  <a:lnTo>
                    <a:pt x="93825" y="3430"/>
                  </a:lnTo>
                  <a:lnTo>
                    <a:pt x="122946" y="18515"/>
                  </a:lnTo>
                  <a:lnTo>
                    <a:pt x="146393" y="40921"/>
                  </a:lnTo>
                  <a:lnTo>
                    <a:pt x="165038" y="69788"/>
                  </a:lnTo>
                  <a:lnTo>
                    <a:pt x="169687" y="79935"/>
                  </a:lnTo>
                  <a:lnTo>
                    <a:pt x="170447" y="90209"/>
                  </a:lnTo>
                  <a:lnTo>
                    <a:pt x="165052" y="110983"/>
                  </a:lnTo>
                  <a:lnTo>
                    <a:pt x="148860" y="136820"/>
                  </a:lnTo>
                  <a:lnTo>
                    <a:pt x="118066" y="159293"/>
                  </a:lnTo>
                  <a:lnTo>
                    <a:pt x="79307" y="175181"/>
                  </a:lnTo>
                  <a:lnTo>
                    <a:pt x="38186" y="181708"/>
                  </a:lnTo>
                  <a:lnTo>
                    <a:pt x="19701" y="180115"/>
                  </a:lnTo>
                  <a:lnTo>
                    <a:pt x="0" y="173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840659" y="4133192"/>
              <a:ext cx="119403" cy="154168"/>
            </a:xfrm>
            <a:custGeom>
              <a:avLst/>
              <a:gdLst/>
              <a:ahLst/>
              <a:cxnLst/>
              <a:rect l="0" t="0" r="0" b="0"/>
              <a:pathLst>
                <a:path w="119403" h="154168">
                  <a:moveTo>
                    <a:pt x="13600" y="88735"/>
                  </a:moveTo>
                  <a:lnTo>
                    <a:pt x="51078" y="97068"/>
                  </a:lnTo>
                  <a:lnTo>
                    <a:pt x="63152" y="97800"/>
                  </a:lnTo>
                  <a:lnTo>
                    <a:pt x="82806" y="92374"/>
                  </a:lnTo>
                  <a:lnTo>
                    <a:pt x="114488" y="69827"/>
                  </a:lnTo>
                  <a:lnTo>
                    <a:pt x="118293" y="62092"/>
                  </a:lnTo>
                  <a:lnTo>
                    <a:pt x="119402" y="44138"/>
                  </a:lnTo>
                  <a:lnTo>
                    <a:pt x="107859" y="14300"/>
                  </a:lnTo>
                  <a:lnTo>
                    <a:pt x="99836" y="7526"/>
                  </a:lnTo>
                  <a:lnTo>
                    <a:pt x="78443" y="0"/>
                  </a:lnTo>
                  <a:lnTo>
                    <a:pt x="56457" y="2894"/>
                  </a:lnTo>
                  <a:lnTo>
                    <a:pt x="36157" y="13149"/>
                  </a:lnTo>
                  <a:lnTo>
                    <a:pt x="19336" y="29405"/>
                  </a:lnTo>
                  <a:lnTo>
                    <a:pt x="2301" y="58288"/>
                  </a:lnTo>
                  <a:lnTo>
                    <a:pt x="0" y="81832"/>
                  </a:lnTo>
                  <a:lnTo>
                    <a:pt x="4045" y="106724"/>
                  </a:lnTo>
                  <a:lnTo>
                    <a:pt x="13642" y="129486"/>
                  </a:lnTo>
                  <a:lnTo>
                    <a:pt x="28827" y="145061"/>
                  </a:lnTo>
                  <a:lnTo>
                    <a:pt x="37789" y="150852"/>
                  </a:lnTo>
                  <a:lnTo>
                    <a:pt x="57106" y="154167"/>
                  </a:lnTo>
                  <a:lnTo>
                    <a:pt x="97828" y="1519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012186" y="4167734"/>
              <a:ext cx="84230" cy="163354"/>
            </a:xfrm>
            <a:custGeom>
              <a:avLst/>
              <a:gdLst/>
              <a:ahLst/>
              <a:cxnLst/>
              <a:rect l="0" t="0" r="0" b="0"/>
              <a:pathLst>
                <a:path w="84230" h="163354">
                  <a:moveTo>
                    <a:pt x="0" y="85779"/>
                  </a:moveTo>
                  <a:lnTo>
                    <a:pt x="28682" y="139654"/>
                  </a:lnTo>
                  <a:lnTo>
                    <a:pt x="43333" y="163353"/>
                  </a:lnTo>
                  <a:lnTo>
                    <a:pt x="44097" y="162061"/>
                  </a:lnTo>
                  <a:lnTo>
                    <a:pt x="27576" y="100165"/>
                  </a:lnTo>
                  <a:lnTo>
                    <a:pt x="16280" y="47720"/>
                  </a:lnTo>
                  <a:lnTo>
                    <a:pt x="18154" y="24410"/>
                  </a:lnTo>
                  <a:lnTo>
                    <a:pt x="22632" y="15620"/>
                  </a:lnTo>
                  <a:lnTo>
                    <a:pt x="36965" y="2735"/>
                  </a:lnTo>
                  <a:lnTo>
                    <a:pt x="45701" y="0"/>
                  </a:lnTo>
                  <a:lnTo>
                    <a:pt x="84229" y="15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164070" y="4134926"/>
              <a:ext cx="121858" cy="146719"/>
            </a:xfrm>
            <a:custGeom>
              <a:avLst/>
              <a:gdLst/>
              <a:ahLst/>
              <a:cxnLst/>
              <a:rect l="0" t="0" r="0" b="0"/>
              <a:pathLst>
                <a:path w="121858" h="146719">
                  <a:moveTo>
                    <a:pt x="69215" y="13302"/>
                  </a:moveTo>
                  <a:lnTo>
                    <a:pt x="58036" y="2123"/>
                  </a:lnTo>
                  <a:lnTo>
                    <a:pt x="51234" y="0"/>
                  </a:lnTo>
                  <a:lnTo>
                    <a:pt x="34317" y="761"/>
                  </a:lnTo>
                  <a:lnTo>
                    <a:pt x="18219" y="8118"/>
                  </a:lnTo>
                  <a:lnTo>
                    <a:pt x="10651" y="13356"/>
                  </a:lnTo>
                  <a:lnTo>
                    <a:pt x="5606" y="21526"/>
                  </a:lnTo>
                  <a:lnTo>
                    <a:pt x="0" y="43084"/>
                  </a:lnTo>
                  <a:lnTo>
                    <a:pt x="2433" y="81528"/>
                  </a:lnTo>
                  <a:lnTo>
                    <a:pt x="16153" y="116965"/>
                  </a:lnTo>
                  <a:lnTo>
                    <a:pt x="31594" y="132684"/>
                  </a:lnTo>
                  <a:lnTo>
                    <a:pt x="40624" y="138513"/>
                  </a:lnTo>
                  <a:lnTo>
                    <a:pt x="75692" y="146718"/>
                  </a:lnTo>
                  <a:lnTo>
                    <a:pt x="95880" y="142398"/>
                  </a:lnTo>
                  <a:lnTo>
                    <a:pt x="121857" y="1291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326261" y="4162641"/>
              <a:ext cx="107067" cy="114237"/>
            </a:xfrm>
            <a:custGeom>
              <a:avLst/>
              <a:gdLst/>
              <a:ahLst/>
              <a:cxnLst/>
              <a:rect l="0" t="0" r="0" b="0"/>
              <a:pathLst>
                <a:path w="107067" h="114237">
                  <a:moveTo>
                    <a:pt x="22837" y="38229"/>
                  </a:moveTo>
                  <a:lnTo>
                    <a:pt x="39605" y="43818"/>
                  </a:lnTo>
                  <a:lnTo>
                    <a:pt x="57196" y="43443"/>
                  </a:lnTo>
                  <a:lnTo>
                    <a:pt x="75542" y="38207"/>
                  </a:lnTo>
                  <a:lnTo>
                    <a:pt x="91495" y="28081"/>
                  </a:lnTo>
                  <a:lnTo>
                    <a:pt x="94345" y="22105"/>
                  </a:lnTo>
                  <a:lnTo>
                    <a:pt x="93906" y="15781"/>
                  </a:lnTo>
                  <a:lnTo>
                    <a:pt x="91274" y="9226"/>
                  </a:lnTo>
                  <a:lnTo>
                    <a:pt x="84839" y="4856"/>
                  </a:lnTo>
                  <a:lnTo>
                    <a:pt x="65212" y="0"/>
                  </a:lnTo>
                  <a:lnTo>
                    <a:pt x="27854" y="2855"/>
                  </a:lnTo>
                  <a:lnTo>
                    <a:pt x="17993" y="7628"/>
                  </a:lnTo>
                  <a:lnTo>
                    <a:pt x="3917" y="22289"/>
                  </a:lnTo>
                  <a:lnTo>
                    <a:pt x="0" y="43623"/>
                  </a:lnTo>
                  <a:lnTo>
                    <a:pt x="3329" y="67532"/>
                  </a:lnTo>
                  <a:lnTo>
                    <a:pt x="12607" y="89857"/>
                  </a:lnTo>
                  <a:lnTo>
                    <a:pt x="27650" y="105239"/>
                  </a:lnTo>
                  <a:lnTo>
                    <a:pt x="36574" y="110978"/>
                  </a:lnTo>
                  <a:lnTo>
                    <a:pt x="55849" y="114236"/>
                  </a:lnTo>
                  <a:lnTo>
                    <a:pt x="83311" y="109493"/>
                  </a:lnTo>
                  <a:lnTo>
                    <a:pt x="107066" y="1014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485969" y="4185048"/>
              <a:ext cx="108551" cy="112029"/>
            </a:xfrm>
            <a:custGeom>
              <a:avLst/>
              <a:gdLst/>
              <a:ahLst/>
              <a:cxnLst/>
              <a:rect l="0" t="0" r="0" b="0"/>
              <a:pathLst>
                <a:path w="108551" h="112029">
                  <a:moveTo>
                    <a:pt x="0" y="57936"/>
                  </a:moveTo>
                  <a:lnTo>
                    <a:pt x="8333" y="95414"/>
                  </a:lnTo>
                  <a:lnTo>
                    <a:pt x="8383" y="112028"/>
                  </a:lnTo>
                  <a:lnTo>
                    <a:pt x="6759" y="111545"/>
                  </a:lnTo>
                  <a:lnTo>
                    <a:pt x="4506" y="107713"/>
                  </a:lnTo>
                  <a:lnTo>
                    <a:pt x="593" y="55248"/>
                  </a:lnTo>
                  <a:lnTo>
                    <a:pt x="2603" y="31005"/>
                  </a:lnTo>
                  <a:lnTo>
                    <a:pt x="11296" y="12432"/>
                  </a:lnTo>
                  <a:lnTo>
                    <a:pt x="19228" y="6543"/>
                  </a:lnTo>
                  <a:lnTo>
                    <a:pt x="40521" y="0"/>
                  </a:lnTo>
                  <a:lnTo>
                    <a:pt x="50411" y="594"/>
                  </a:lnTo>
                  <a:lnTo>
                    <a:pt x="67638" y="7494"/>
                  </a:lnTo>
                  <a:lnTo>
                    <a:pt x="90491" y="24533"/>
                  </a:lnTo>
                  <a:lnTo>
                    <a:pt x="106491" y="49989"/>
                  </a:lnTo>
                  <a:lnTo>
                    <a:pt x="108550" y="69612"/>
                  </a:lnTo>
                  <a:lnTo>
                    <a:pt x="105284" y="1000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659740" y="4011357"/>
              <a:ext cx="15743" cy="263214"/>
            </a:xfrm>
            <a:custGeom>
              <a:avLst/>
              <a:gdLst/>
              <a:ahLst/>
              <a:cxnLst/>
              <a:rect l="0" t="0" r="0" b="0"/>
              <a:pathLst>
                <a:path w="15743" h="263214">
                  <a:moveTo>
                    <a:pt x="5214" y="0"/>
                  </a:moveTo>
                  <a:lnTo>
                    <a:pt x="2094" y="48931"/>
                  </a:lnTo>
                  <a:lnTo>
                    <a:pt x="0" y="93657"/>
                  </a:lnTo>
                  <a:lnTo>
                    <a:pt x="4183" y="150692"/>
                  </a:lnTo>
                  <a:lnTo>
                    <a:pt x="6180" y="213084"/>
                  </a:lnTo>
                  <a:lnTo>
                    <a:pt x="15742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559669" y="4116642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24839" y="3120"/>
                  </a:lnTo>
                  <a:lnTo>
                    <a:pt x="69893" y="9065"/>
                  </a:lnTo>
                  <a:lnTo>
                    <a:pt x="12438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791295" y="42745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1810901" y="4597901"/>
            <a:ext cx="568540" cy="274395"/>
            <a:chOff x="1810901" y="4597901"/>
            <a:chExt cx="568540" cy="274395"/>
          </a:xfrm>
        </p:grpSpPr>
        <p:sp>
          <p:nvSpPr>
            <p:cNvPr id="108" name="Freeform 107"/>
            <p:cNvSpPr/>
            <p:nvPr/>
          </p:nvSpPr>
          <p:spPr>
            <a:xfrm>
              <a:off x="1810901" y="4597901"/>
              <a:ext cx="252685" cy="274395"/>
            </a:xfrm>
            <a:custGeom>
              <a:avLst/>
              <a:gdLst/>
              <a:ahLst/>
              <a:cxnLst/>
              <a:rect l="0" t="0" r="0" b="0"/>
              <a:pathLst>
                <a:path w="252685" h="274395">
                  <a:moveTo>
                    <a:pt x="0" y="129394"/>
                  </a:moveTo>
                  <a:lnTo>
                    <a:pt x="7236" y="156950"/>
                  </a:lnTo>
                  <a:lnTo>
                    <a:pt x="12998" y="213173"/>
                  </a:lnTo>
                  <a:lnTo>
                    <a:pt x="19996" y="274394"/>
                  </a:lnTo>
                  <a:lnTo>
                    <a:pt x="20917" y="236760"/>
                  </a:lnTo>
                  <a:lnTo>
                    <a:pt x="15825" y="179191"/>
                  </a:lnTo>
                  <a:lnTo>
                    <a:pt x="25613" y="119733"/>
                  </a:lnTo>
                  <a:lnTo>
                    <a:pt x="39981" y="68474"/>
                  </a:lnTo>
                  <a:lnTo>
                    <a:pt x="64136" y="27673"/>
                  </a:lnTo>
                  <a:lnTo>
                    <a:pt x="78808" y="12825"/>
                  </a:lnTo>
                  <a:lnTo>
                    <a:pt x="97027" y="2326"/>
                  </a:lnTo>
                  <a:lnTo>
                    <a:pt x="116823" y="0"/>
                  </a:lnTo>
                  <a:lnTo>
                    <a:pt x="137319" y="4035"/>
                  </a:lnTo>
                  <a:lnTo>
                    <a:pt x="167419" y="19461"/>
                  </a:lnTo>
                  <a:lnTo>
                    <a:pt x="191675" y="40019"/>
                  </a:lnTo>
                  <a:lnTo>
                    <a:pt x="212511" y="68988"/>
                  </a:lnTo>
                  <a:lnTo>
                    <a:pt x="234468" y="128140"/>
                  </a:lnTo>
                  <a:lnTo>
                    <a:pt x="247873" y="179666"/>
                  </a:lnTo>
                  <a:lnTo>
                    <a:pt x="252684" y="2346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232041" y="4643067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6668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242570" y="4716767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94178" y="3119"/>
                  </a:lnTo>
                  <a:lnTo>
                    <a:pt x="35972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2621595" y="4380712"/>
            <a:ext cx="1042617" cy="462928"/>
            <a:chOff x="2621595" y="4380712"/>
            <a:chExt cx="1042617" cy="462928"/>
          </a:xfrm>
        </p:grpSpPr>
        <p:sp>
          <p:nvSpPr>
            <p:cNvPr id="112" name="Freeform 111"/>
            <p:cNvSpPr/>
            <p:nvPr/>
          </p:nvSpPr>
          <p:spPr>
            <a:xfrm>
              <a:off x="2621595" y="4380712"/>
              <a:ext cx="344679" cy="388698"/>
            </a:xfrm>
            <a:custGeom>
              <a:avLst/>
              <a:gdLst/>
              <a:ahLst/>
              <a:cxnLst/>
              <a:rect l="0" t="0" r="0" b="0"/>
              <a:pathLst>
                <a:path w="344679" h="388698">
                  <a:moveTo>
                    <a:pt x="0" y="30728"/>
                  </a:moveTo>
                  <a:lnTo>
                    <a:pt x="54145" y="39062"/>
                  </a:lnTo>
                  <a:lnTo>
                    <a:pt x="109092" y="40823"/>
                  </a:lnTo>
                  <a:lnTo>
                    <a:pt x="165006" y="40001"/>
                  </a:lnTo>
                  <a:lnTo>
                    <a:pt x="224230" y="32906"/>
                  </a:lnTo>
                  <a:lnTo>
                    <a:pt x="280729" y="25569"/>
                  </a:lnTo>
                  <a:lnTo>
                    <a:pt x="324515" y="11685"/>
                  </a:lnTo>
                  <a:lnTo>
                    <a:pt x="341541" y="428"/>
                  </a:lnTo>
                  <a:lnTo>
                    <a:pt x="344678" y="0"/>
                  </a:lnTo>
                  <a:lnTo>
                    <a:pt x="344429" y="3223"/>
                  </a:lnTo>
                  <a:lnTo>
                    <a:pt x="309453" y="61401"/>
                  </a:lnTo>
                  <a:lnTo>
                    <a:pt x="279917" y="123241"/>
                  </a:lnTo>
                  <a:lnTo>
                    <a:pt x="255637" y="175258"/>
                  </a:lnTo>
                  <a:lnTo>
                    <a:pt x="239911" y="205743"/>
                  </a:lnTo>
                  <a:lnTo>
                    <a:pt x="223554" y="232713"/>
                  </a:lnTo>
                  <a:lnTo>
                    <a:pt x="207546" y="284446"/>
                  </a:lnTo>
                  <a:lnTo>
                    <a:pt x="185883" y="341415"/>
                  </a:lnTo>
                  <a:lnTo>
                    <a:pt x="168456" y="3886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067142" y="4382948"/>
              <a:ext cx="288761" cy="395739"/>
            </a:xfrm>
            <a:custGeom>
              <a:avLst/>
              <a:gdLst/>
              <a:ahLst/>
              <a:cxnLst/>
              <a:rect l="0" t="0" r="0" b="0"/>
              <a:pathLst>
                <a:path w="288761" h="395739">
                  <a:moveTo>
                    <a:pt x="186163" y="39021"/>
                  </a:moveTo>
                  <a:lnTo>
                    <a:pt x="123883" y="22232"/>
                  </a:lnTo>
                  <a:lnTo>
                    <a:pt x="69833" y="12568"/>
                  </a:lnTo>
                  <a:lnTo>
                    <a:pt x="28083" y="1547"/>
                  </a:lnTo>
                  <a:lnTo>
                    <a:pt x="14096" y="0"/>
                  </a:lnTo>
                  <a:lnTo>
                    <a:pt x="5941" y="2478"/>
                  </a:lnTo>
                  <a:lnTo>
                    <a:pt x="1674" y="7640"/>
                  </a:lnTo>
                  <a:lnTo>
                    <a:pt x="0" y="14591"/>
                  </a:lnTo>
                  <a:lnTo>
                    <a:pt x="5718" y="52132"/>
                  </a:lnTo>
                  <a:lnTo>
                    <a:pt x="21487" y="111443"/>
                  </a:lnTo>
                  <a:lnTo>
                    <a:pt x="26236" y="149516"/>
                  </a:lnTo>
                  <a:lnTo>
                    <a:pt x="30412" y="157138"/>
                  </a:lnTo>
                  <a:lnTo>
                    <a:pt x="36706" y="161049"/>
                  </a:lnTo>
                  <a:lnTo>
                    <a:pt x="44411" y="162487"/>
                  </a:lnTo>
                  <a:lnTo>
                    <a:pt x="51887" y="161106"/>
                  </a:lnTo>
                  <a:lnTo>
                    <a:pt x="73588" y="147983"/>
                  </a:lnTo>
                  <a:lnTo>
                    <a:pt x="105001" y="125708"/>
                  </a:lnTo>
                  <a:lnTo>
                    <a:pt x="114508" y="121379"/>
                  </a:lnTo>
                  <a:lnTo>
                    <a:pt x="134429" y="119688"/>
                  </a:lnTo>
                  <a:lnTo>
                    <a:pt x="175814" y="128134"/>
                  </a:lnTo>
                  <a:lnTo>
                    <a:pt x="216614" y="149473"/>
                  </a:lnTo>
                  <a:lnTo>
                    <a:pt x="255741" y="183129"/>
                  </a:lnTo>
                  <a:lnTo>
                    <a:pt x="271640" y="209621"/>
                  </a:lnTo>
                  <a:lnTo>
                    <a:pt x="286322" y="251184"/>
                  </a:lnTo>
                  <a:lnTo>
                    <a:pt x="288760" y="288537"/>
                  </a:lnTo>
                  <a:lnTo>
                    <a:pt x="285184" y="311354"/>
                  </a:lnTo>
                  <a:lnTo>
                    <a:pt x="276576" y="330074"/>
                  </a:lnTo>
                  <a:lnTo>
                    <a:pt x="251986" y="361155"/>
                  </a:lnTo>
                  <a:lnTo>
                    <a:pt x="225943" y="382732"/>
                  </a:lnTo>
                  <a:lnTo>
                    <a:pt x="203063" y="390653"/>
                  </a:lnTo>
                  <a:lnTo>
                    <a:pt x="150247" y="395738"/>
                  </a:lnTo>
                  <a:lnTo>
                    <a:pt x="125747" y="390194"/>
                  </a:lnTo>
                  <a:lnTo>
                    <a:pt x="80878" y="3759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435989" y="4411440"/>
              <a:ext cx="86415" cy="117575"/>
            </a:xfrm>
            <a:custGeom>
              <a:avLst/>
              <a:gdLst/>
              <a:ahLst/>
              <a:cxnLst/>
              <a:rect l="0" t="0" r="0" b="0"/>
              <a:pathLst>
                <a:path w="86415" h="117575">
                  <a:moveTo>
                    <a:pt x="38415" y="0"/>
                  </a:moveTo>
                  <a:lnTo>
                    <a:pt x="9106" y="29309"/>
                  </a:lnTo>
                  <a:lnTo>
                    <a:pt x="1992" y="48901"/>
                  </a:lnTo>
                  <a:lnTo>
                    <a:pt x="0" y="72037"/>
                  </a:lnTo>
                  <a:lnTo>
                    <a:pt x="3014" y="94017"/>
                  </a:lnTo>
                  <a:lnTo>
                    <a:pt x="7795" y="102453"/>
                  </a:lnTo>
                  <a:lnTo>
                    <a:pt x="22466" y="114944"/>
                  </a:lnTo>
                  <a:lnTo>
                    <a:pt x="31292" y="117574"/>
                  </a:lnTo>
                  <a:lnTo>
                    <a:pt x="50457" y="117376"/>
                  </a:lnTo>
                  <a:lnTo>
                    <a:pt x="67553" y="107149"/>
                  </a:lnTo>
                  <a:lnTo>
                    <a:pt x="75388" y="99509"/>
                  </a:lnTo>
                  <a:lnTo>
                    <a:pt x="84093" y="78541"/>
                  </a:lnTo>
                  <a:lnTo>
                    <a:pt x="86414" y="66399"/>
                  </a:lnTo>
                  <a:lnTo>
                    <a:pt x="82755" y="46668"/>
                  </a:lnTo>
                  <a:lnTo>
                    <a:pt x="59472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484932" y="4453554"/>
              <a:ext cx="94758" cy="347441"/>
            </a:xfrm>
            <a:custGeom>
              <a:avLst/>
              <a:gdLst/>
              <a:ahLst/>
              <a:cxnLst/>
              <a:rect l="0" t="0" r="0" b="0"/>
              <a:pathLst>
                <a:path w="94758" h="347441">
                  <a:moveTo>
                    <a:pt x="94757" y="0"/>
                  </a:moveTo>
                  <a:lnTo>
                    <a:pt x="91637" y="54144"/>
                  </a:lnTo>
                  <a:lnTo>
                    <a:pt x="76799" y="115794"/>
                  </a:lnTo>
                  <a:lnTo>
                    <a:pt x="59608" y="177364"/>
                  </a:lnTo>
                  <a:lnTo>
                    <a:pt x="42107" y="239747"/>
                  </a:lnTo>
                  <a:lnTo>
                    <a:pt x="23396" y="294481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582701" y="4727295"/>
              <a:ext cx="81511" cy="116345"/>
            </a:xfrm>
            <a:custGeom>
              <a:avLst/>
              <a:gdLst/>
              <a:ahLst/>
              <a:cxnLst/>
              <a:rect l="0" t="0" r="0" b="0"/>
              <a:pathLst>
                <a:path w="81511" h="116345">
                  <a:moveTo>
                    <a:pt x="39102" y="0"/>
                  </a:moveTo>
                  <a:lnTo>
                    <a:pt x="22334" y="5589"/>
                  </a:lnTo>
                  <a:lnTo>
                    <a:pt x="10982" y="17692"/>
                  </a:lnTo>
                  <a:lnTo>
                    <a:pt x="3208" y="35939"/>
                  </a:lnTo>
                  <a:lnTo>
                    <a:pt x="0" y="71350"/>
                  </a:lnTo>
                  <a:lnTo>
                    <a:pt x="3396" y="93712"/>
                  </a:lnTo>
                  <a:lnTo>
                    <a:pt x="8279" y="102249"/>
                  </a:lnTo>
                  <a:lnTo>
                    <a:pt x="23063" y="114854"/>
                  </a:lnTo>
                  <a:lnTo>
                    <a:pt x="31919" y="116344"/>
                  </a:lnTo>
                  <a:lnTo>
                    <a:pt x="51117" y="111760"/>
                  </a:lnTo>
                  <a:lnTo>
                    <a:pt x="68228" y="98804"/>
                  </a:lnTo>
                  <a:lnTo>
                    <a:pt x="76067" y="90436"/>
                  </a:lnTo>
                  <a:lnTo>
                    <a:pt x="80123" y="80178"/>
                  </a:lnTo>
                  <a:lnTo>
                    <a:pt x="81510" y="56301"/>
                  </a:lnTo>
                  <a:lnTo>
                    <a:pt x="75107" y="36332"/>
                  </a:lnTo>
                  <a:lnTo>
                    <a:pt x="70124" y="27731"/>
                  </a:lnTo>
                  <a:lnTo>
                    <a:pt x="64463" y="21996"/>
                  </a:lnTo>
                  <a:lnTo>
                    <a:pt x="39102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8" name="Freeform 117"/>
          <p:cNvSpPr/>
          <p:nvPr/>
        </p:nvSpPr>
        <p:spPr>
          <a:xfrm>
            <a:off x="1491721" y="4183106"/>
            <a:ext cx="2517931" cy="996248"/>
          </a:xfrm>
          <a:custGeom>
            <a:avLst/>
            <a:gdLst/>
            <a:ahLst/>
            <a:cxnLst/>
            <a:rect l="0" t="0" r="0" b="0"/>
            <a:pathLst>
              <a:path w="2517931" h="996248">
                <a:moveTo>
                  <a:pt x="1087760" y="7236"/>
                </a:moveTo>
                <a:lnTo>
                  <a:pt x="1060204" y="0"/>
                </a:lnTo>
                <a:lnTo>
                  <a:pt x="1000862" y="477"/>
                </a:lnTo>
                <a:lnTo>
                  <a:pt x="950099" y="8353"/>
                </a:lnTo>
                <a:lnTo>
                  <a:pt x="894893" y="18095"/>
                </a:lnTo>
                <a:lnTo>
                  <a:pt x="837202" y="25271"/>
                </a:lnTo>
                <a:lnTo>
                  <a:pt x="776485" y="33285"/>
                </a:lnTo>
                <a:lnTo>
                  <a:pt x="719951" y="37728"/>
                </a:lnTo>
                <a:lnTo>
                  <a:pt x="663705" y="39667"/>
                </a:lnTo>
                <a:lnTo>
                  <a:pt x="604925" y="47131"/>
                </a:lnTo>
                <a:lnTo>
                  <a:pt x="554494" y="56751"/>
                </a:lnTo>
                <a:lnTo>
                  <a:pt x="499647" y="67010"/>
                </a:lnTo>
                <a:lnTo>
                  <a:pt x="436575" y="84459"/>
                </a:lnTo>
                <a:lnTo>
                  <a:pt x="382559" y="101994"/>
                </a:lnTo>
                <a:lnTo>
                  <a:pt x="319198" y="123049"/>
                </a:lnTo>
                <a:lnTo>
                  <a:pt x="256011" y="147226"/>
                </a:lnTo>
                <a:lnTo>
                  <a:pt x="195958" y="178161"/>
                </a:lnTo>
                <a:lnTo>
                  <a:pt x="132709" y="230558"/>
                </a:lnTo>
                <a:lnTo>
                  <a:pt x="74104" y="291441"/>
                </a:lnTo>
                <a:lnTo>
                  <a:pt x="38498" y="340817"/>
                </a:lnTo>
                <a:lnTo>
                  <a:pt x="14788" y="396352"/>
                </a:lnTo>
                <a:lnTo>
                  <a:pt x="0" y="449996"/>
                </a:lnTo>
                <a:lnTo>
                  <a:pt x="520" y="494183"/>
                </a:lnTo>
                <a:lnTo>
                  <a:pt x="12346" y="551036"/>
                </a:lnTo>
                <a:lnTo>
                  <a:pt x="35999" y="607326"/>
                </a:lnTo>
                <a:lnTo>
                  <a:pt x="68791" y="663505"/>
                </a:lnTo>
                <a:lnTo>
                  <a:pt x="119441" y="722248"/>
                </a:lnTo>
                <a:lnTo>
                  <a:pt x="172491" y="765105"/>
                </a:lnTo>
                <a:lnTo>
                  <a:pt x="229720" y="797790"/>
                </a:lnTo>
                <a:lnTo>
                  <a:pt x="292495" y="831815"/>
                </a:lnTo>
                <a:lnTo>
                  <a:pt x="353597" y="854424"/>
                </a:lnTo>
                <a:lnTo>
                  <a:pt x="405007" y="870156"/>
                </a:lnTo>
                <a:lnTo>
                  <a:pt x="465403" y="888065"/>
                </a:lnTo>
                <a:lnTo>
                  <a:pt x="517819" y="899027"/>
                </a:lnTo>
                <a:lnTo>
                  <a:pt x="568329" y="904350"/>
                </a:lnTo>
                <a:lnTo>
                  <a:pt x="619170" y="910216"/>
                </a:lnTo>
                <a:lnTo>
                  <a:pt x="672448" y="911955"/>
                </a:lnTo>
                <a:lnTo>
                  <a:pt x="727229" y="915589"/>
                </a:lnTo>
                <a:lnTo>
                  <a:pt x="785964" y="920955"/>
                </a:lnTo>
                <a:lnTo>
                  <a:pt x="847732" y="922768"/>
                </a:lnTo>
                <a:lnTo>
                  <a:pt x="910789" y="931489"/>
                </a:lnTo>
                <a:lnTo>
                  <a:pt x="965326" y="933298"/>
                </a:lnTo>
                <a:lnTo>
                  <a:pt x="1021159" y="940891"/>
                </a:lnTo>
                <a:lnTo>
                  <a:pt x="1074128" y="946724"/>
                </a:lnTo>
                <a:lnTo>
                  <a:pt x="1124322" y="953205"/>
                </a:lnTo>
                <a:lnTo>
                  <a:pt x="1179297" y="955655"/>
                </a:lnTo>
                <a:lnTo>
                  <a:pt x="1224717" y="963112"/>
                </a:lnTo>
                <a:lnTo>
                  <a:pt x="1284968" y="971561"/>
                </a:lnTo>
                <a:lnTo>
                  <a:pt x="1334016" y="974584"/>
                </a:lnTo>
                <a:lnTo>
                  <a:pt x="1392510" y="978726"/>
                </a:lnTo>
                <a:lnTo>
                  <a:pt x="1449125" y="984873"/>
                </a:lnTo>
                <a:lnTo>
                  <a:pt x="1505368" y="987257"/>
                </a:lnTo>
                <a:lnTo>
                  <a:pt x="1551008" y="993533"/>
                </a:lnTo>
                <a:lnTo>
                  <a:pt x="1592345" y="995412"/>
                </a:lnTo>
                <a:lnTo>
                  <a:pt x="1638014" y="996247"/>
                </a:lnTo>
                <a:lnTo>
                  <a:pt x="1684437" y="995448"/>
                </a:lnTo>
                <a:lnTo>
                  <a:pt x="1728467" y="991193"/>
                </a:lnTo>
                <a:lnTo>
                  <a:pt x="1771432" y="988523"/>
                </a:lnTo>
                <a:lnTo>
                  <a:pt x="1825724" y="983899"/>
                </a:lnTo>
                <a:lnTo>
                  <a:pt x="1873396" y="975121"/>
                </a:lnTo>
                <a:lnTo>
                  <a:pt x="1928855" y="961991"/>
                </a:lnTo>
                <a:lnTo>
                  <a:pt x="1985451" y="946402"/>
                </a:lnTo>
                <a:lnTo>
                  <a:pt x="2037315" y="934375"/>
                </a:lnTo>
                <a:lnTo>
                  <a:pt x="2099712" y="916279"/>
                </a:lnTo>
                <a:lnTo>
                  <a:pt x="2157055" y="902175"/>
                </a:lnTo>
                <a:lnTo>
                  <a:pt x="2214049" y="876945"/>
                </a:lnTo>
                <a:lnTo>
                  <a:pt x="2265991" y="853807"/>
                </a:lnTo>
                <a:lnTo>
                  <a:pt x="2328379" y="826670"/>
                </a:lnTo>
                <a:lnTo>
                  <a:pt x="2389666" y="789389"/>
                </a:lnTo>
                <a:lnTo>
                  <a:pt x="2433521" y="760517"/>
                </a:lnTo>
                <a:lnTo>
                  <a:pt x="2480558" y="701698"/>
                </a:lnTo>
                <a:lnTo>
                  <a:pt x="2510475" y="649419"/>
                </a:lnTo>
                <a:lnTo>
                  <a:pt x="2517827" y="590538"/>
                </a:lnTo>
                <a:lnTo>
                  <a:pt x="2517930" y="541025"/>
                </a:lnTo>
                <a:lnTo>
                  <a:pt x="2508077" y="484899"/>
                </a:lnTo>
                <a:lnTo>
                  <a:pt x="2499291" y="460516"/>
                </a:lnTo>
                <a:lnTo>
                  <a:pt x="2468174" y="406735"/>
                </a:lnTo>
                <a:lnTo>
                  <a:pt x="2432054" y="353863"/>
                </a:lnTo>
                <a:lnTo>
                  <a:pt x="2375753" y="295120"/>
                </a:lnTo>
                <a:lnTo>
                  <a:pt x="2346502" y="268129"/>
                </a:lnTo>
                <a:lnTo>
                  <a:pt x="2292494" y="233209"/>
                </a:lnTo>
                <a:lnTo>
                  <a:pt x="2239026" y="198752"/>
                </a:lnTo>
                <a:lnTo>
                  <a:pt x="2183206" y="170323"/>
                </a:lnTo>
                <a:lnTo>
                  <a:pt x="2130145" y="145753"/>
                </a:lnTo>
                <a:lnTo>
                  <a:pt x="2069114" y="123728"/>
                </a:lnTo>
                <a:lnTo>
                  <a:pt x="2006153" y="106761"/>
                </a:lnTo>
                <a:lnTo>
                  <a:pt x="1954000" y="99815"/>
                </a:lnTo>
                <a:lnTo>
                  <a:pt x="1903967" y="87524"/>
                </a:lnTo>
                <a:lnTo>
                  <a:pt x="1845515" y="73831"/>
                </a:lnTo>
                <a:lnTo>
                  <a:pt x="1785413" y="63363"/>
                </a:lnTo>
                <a:lnTo>
                  <a:pt x="1736409" y="54021"/>
                </a:lnTo>
                <a:lnTo>
                  <a:pt x="1677929" y="50272"/>
                </a:lnTo>
                <a:lnTo>
                  <a:pt x="1621317" y="43942"/>
                </a:lnTo>
                <a:lnTo>
                  <a:pt x="1561565" y="39833"/>
                </a:lnTo>
                <a:lnTo>
                  <a:pt x="1501238" y="37951"/>
                </a:lnTo>
                <a:lnTo>
                  <a:pt x="1448658" y="31674"/>
                </a:lnTo>
                <a:lnTo>
                  <a:pt x="1387456" y="28125"/>
                </a:lnTo>
                <a:lnTo>
                  <a:pt x="1329843" y="20157"/>
                </a:lnTo>
                <a:lnTo>
                  <a:pt x="1278422" y="18473"/>
                </a:lnTo>
                <a:lnTo>
                  <a:pt x="1234500" y="18079"/>
                </a:lnTo>
                <a:lnTo>
                  <a:pt x="1187683" y="17905"/>
                </a:lnTo>
                <a:lnTo>
                  <a:pt x="1139580" y="14707"/>
                </a:lnTo>
                <a:lnTo>
                  <a:pt x="1094413" y="10557"/>
                </a:lnTo>
                <a:lnTo>
                  <a:pt x="1042678" y="8220"/>
                </a:lnTo>
                <a:lnTo>
                  <a:pt x="995374" y="7527"/>
                </a:lnTo>
                <a:lnTo>
                  <a:pt x="942624" y="7322"/>
                </a:lnTo>
                <a:lnTo>
                  <a:pt x="898248" y="723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2014-03-12T14:11:58Z</dcterms:created>
  <dcterms:modified xsi:type="dcterms:W3CDTF">2014-03-12T14:12:12Z</dcterms:modified>
</cp:coreProperties>
</file>